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61" r:id="rId5"/>
    <p:sldId id="258" r:id="rId6"/>
    <p:sldId id="264" r:id="rId7"/>
    <p:sldId id="262" r:id="rId8"/>
    <p:sldId id="263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1E2EAD-6835-48DD-B725-B18C7E7DBA68}" v="28" dt="2025-07-24T12:23:40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Milne" userId="e08303b413211824" providerId="LiveId" clId="{E11E2EAD-6835-48DD-B725-B18C7E7DBA68}"/>
    <pc:docChg chg="custSel addSld delSld modSld modMainMaster">
      <pc:chgData name="Sam Milne" userId="e08303b413211824" providerId="LiveId" clId="{E11E2EAD-6835-48DD-B725-B18C7E7DBA68}" dt="2025-07-24T12:26:11.382" v="863" actId="20577"/>
      <pc:docMkLst>
        <pc:docMk/>
      </pc:docMkLst>
      <pc:sldChg chg="setBg">
        <pc:chgData name="Sam Milne" userId="e08303b413211824" providerId="LiveId" clId="{E11E2EAD-6835-48DD-B725-B18C7E7DBA68}" dt="2025-07-24T11:59:40.080" v="24"/>
        <pc:sldMkLst>
          <pc:docMk/>
          <pc:sldMk cId="2420903292" sldId="256"/>
        </pc:sldMkLst>
      </pc:sldChg>
      <pc:sldChg chg="modSp mod">
        <pc:chgData name="Sam Milne" userId="e08303b413211824" providerId="LiveId" clId="{E11E2EAD-6835-48DD-B725-B18C7E7DBA68}" dt="2025-07-24T12:10:21.775" v="266" actId="20577"/>
        <pc:sldMkLst>
          <pc:docMk/>
          <pc:sldMk cId="1221370336" sldId="257"/>
        </pc:sldMkLst>
        <pc:spChg chg="mod">
          <ac:chgData name="Sam Milne" userId="e08303b413211824" providerId="LiveId" clId="{E11E2EAD-6835-48DD-B725-B18C7E7DBA68}" dt="2025-07-24T12:01:21.449" v="39" actId="115"/>
          <ac:spMkLst>
            <pc:docMk/>
            <pc:sldMk cId="1221370336" sldId="257"/>
            <ac:spMk id="2" creationId="{565ED0C3-2637-F384-ABD4-F30DF0A69ECC}"/>
          </ac:spMkLst>
        </pc:spChg>
        <pc:spChg chg="mod">
          <ac:chgData name="Sam Milne" userId="e08303b413211824" providerId="LiveId" clId="{E11E2EAD-6835-48DD-B725-B18C7E7DBA68}" dt="2025-07-24T12:10:21.775" v="266" actId="20577"/>
          <ac:spMkLst>
            <pc:docMk/>
            <pc:sldMk cId="1221370336" sldId="257"/>
            <ac:spMk id="3" creationId="{0C0EC172-1E8D-7A1B-8F50-479057541CF0}"/>
          </ac:spMkLst>
        </pc:spChg>
        <pc:picChg chg="mod">
          <ac:chgData name="Sam Milne" userId="e08303b413211824" providerId="LiveId" clId="{E11E2EAD-6835-48DD-B725-B18C7E7DBA68}" dt="2025-07-24T12:01:09.309" v="36" actId="14100"/>
          <ac:picMkLst>
            <pc:docMk/>
            <pc:sldMk cId="1221370336" sldId="257"/>
            <ac:picMk id="5" creationId="{89E41430-0EED-FDB9-E8EC-4407A0087578}"/>
          </ac:picMkLst>
        </pc:picChg>
      </pc:sldChg>
      <pc:sldChg chg="modSp mod">
        <pc:chgData name="Sam Milne" userId="e08303b413211824" providerId="LiveId" clId="{E11E2EAD-6835-48DD-B725-B18C7E7DBA68}" dt="2025-07-24T12:00:54.495" v="34" actId="115"/>
        <pc:sldMkLst>
          <pc:docMk/>
          <pc:sldMk cId="18653204" sldId="258"/>
        </pc:sldMkLst>
        <pc:spChg chg="mod">
          <ac:chgData name="Sam Milne" userId="e08303b413211824" providerId="LiveId" clId="{E11E2EAD-6835-48DD-B725-B18C7E7DBA68}" dt="2025-07-24T12:00:54.495" v="34" actId="115"/>
          <ac:spMkLst>
            <pc:docMk/>
            <pc:sldMk cId="18653204" sldId="258"/>
            <ac:spMk id="2" creationId="{C489C50C-065C-F441-423F-69E49E228471}"/>
          </ac:spMkLst>
        </pc:spChg>
      </pc:sldChg>
      <pc:sldChg chg="modSp del mod">
        <pc:chgData name="Sam Milne" userId="e08303b413211824" providerId="LiveId" clId="{E11E2EAD-6835-48DD-B725-B18C7E7DBA68}" dt="2025-07-24T12:00:12.558" v="27" actId="2696"/>
        <pc:sldMkLst>
          <pc:docMk/>
          <pc:sldMk cId="3008432095" sldId="259"/>
        </pc:sldMkLst>
        <pc:spChg chg="mod">
          <ac:chgData name="Sam Milne" userId="e08303b413211824" providerId="LiveId" clId="{E11E2EAD-6835-48DD-B725-B18C7E7DBA68}" dt="2025-07-24T11:59:51.190" v="25" actId="207"/>
          <ac:spMkLst>
            <pc:docMk/>
            <pc:sldMk cId="3008432095" sldId="259"/>
            <ac:spMk id="2" creationId="{CCC13388-5606-20E7-1ECB-8998673EC673}"/>
          </ac:spMkLst>
        </pc:spChg>
        <pc:spChg chg="mod">
          <ac:chgData name="Sam Milne" userId="e08303b413211824" providerId="LiveId" clId="{E11E2EAD-6835-48DD-B725-B18C7E7DBA68}" dt="2025-07-24T11:59:56.689" v="26" actId="207"/>
          <ac:spMkLst>
            <pc:docMk/>
            <pc:sldMk cId="3008432095" sldId="259"/>
            <ac:spMk id="3" creationId="{D40B83E1-DB55-DE18-0F46-8AAA32C2201F}"/>
          </ac:spMkLst>
        </pc:spChg>
      </pc:sldChg>
      <pc:sldChg chg="del">
        <pc:chgData name="Sam Milne" userId="e08303b413211824" providerId="LiveId" clId="{E11E2EAD-6835-48DD-B725-B18C7E7DBA68}" dt="2025-07-24T12:00:17.190" v="28" actId="2696"/>
        <pc:sldMkLst>
          <pc:docMk/>
          <pc:sldMk cId="1428603258" sldId="260"/>
        </pc:sldMkLst>
      </pc:sldChg>
      <pc:sldChg chg="modSp mod">
        <pc:chgData name="Sam Milne" userId="e08303b413211824" providerId="LiveId" clId="{E11E2EAD-6835-48DD-B725-B18C7E7DBA68}" dt="2025-07-24T12:24:55.976" v="849" actId="113"/>
        <pc:sldMkLst>
          <pc:docMk/>
          <pc:sldMk cId="1761969591" sldId="261"/>
        </pc:sldMkLst>
        <pc:spChg chg="mod">
          <ac:chgData name="Sam Milne" userId="e08303b413211824" providerId="LiveId" clId="{E11E2EAD-6835-48DD-B725-B18C7E7DBA68}" dt="2025-07-24T12:01:00.784" v="35" actId="115"/>
          <ac:spMkLst>
            <pc:docMk/>
            <pc:sldMk cId="1761969591" sldId="261"/>
            <ac:spMk id="2" creationId="{05440F72-B4EB-01C1-89B7-A7A8245E05DF}"/>
          </ac:spMkLst>
        </pc:spChg>
        <pc:spChg chg="mod">
          <ac:chgData name="Sam Milne" userId="e08303b413211824" providerId="LiveId" clId="{E11E2EAD-6835-48DD-B725-B18C7E7DBA68}" dt="2025-07-24T12:24:55.976" v="849" actId="113"/>
          <ac:spMkLst>
            <pc:docMk/>
            <pc:sldMk cId="1761969591" sldId="261"/>
            <ac:spMk id="3" creationId="{011966D5-738D-CFD2-F979-297E4772BF39}"/>
          </ac:spMkLst>
        </pc:spChg>
      </pc:sldChg>
      <pc:sldChg chg="modSp mod">
        <pc:chgData name="Sam Milne" userId="e08303b413211824" providerId="LiveId" clId="{E11E2EAD-6835-48DD-B725-B18C7E7DBA68}" dt="2025-07-24T12:16:07.443" v="571" actId="20577"/>
        <pc:sldMkLst>
          <pc:docMk/>
          <pc:sldMk cId="361244508" sldId="262"/>
        </pc:sldMkLst>
        <pc:spChg chg="mod">
          <ac:chgData name="Sam Milne" userId="e08303b413211824" providerId="LiveId" clId="{E11E2EAD-6835-48DD-B725-B18C7E7DBA68}" dt="2025-07-24T12:00:31.099" v="30" actId="115"/>
          <ac:spMkLst>
            <pc:docMk/>
            <pc:sldMk cId="361244508" sldId="262"/>
            <ac:spMk id="4" creationId="{2B0D388F-6C7A-CDC9-E746-FC8664238F34}"/>
          </ac:spMkLst>
        </pc:spChg>
        <pc:spChg chg="mod">
          <ac:chgData name="Sam Milne" userId="e08303b413211824" providerId="LiveId" clId="{E11E2EAD-6835-48DD-B725-B18C7E7DBA68}" dt="2025-07-24T12:16:07.443" v="571" actId="20577"/>
          <ac:spMkLst>
            <pc:docMk/>
            <pc:sldMk cId="361244508" sldId="262"/>
            <ac:spMk id="5" creationId="{3C3EDDB2-B79F-82D4-48C8-B3F7937ABE7C}"/>
          </ac:spMkLst>
        </pc:spChg>
      </pc:sldChg>
      <pc:sldChg chg="modSp mod setBg">
        <pc:chgData name="Sam Milne" userId="e08303b413211824" providerId="LiveId" clId="{E11E2EAD-6835-48DD-B725-B18C7E7DBA68}" dt="2025-07-24T12:26:11.382" v="863" actId="20577"/>
        <pc:sldMkLst>
          <pc:docMk/>
          <pc:sldMk cId="1758692594" sldId="263"/>
        </pc:sldMkLst>
        <pc:spChg chg="mod">
          <ac:chgData name="Sam Milne" userId="e08303b413211824" providerId="LiveId" clId="{E11E2EAD-6835-48DD-B725-B18C7E7DBA68}" dt="2025-07-24T12:00:26.633" v="29" actId="115"/>
          <ac:spMkLst>
            <pc:docMk/>
            <pc:sldMk cId="1758692594" sldId="263"/>
            <ac:spMk id="4" creationId="{B6D8D002-74F3-CB17-7D5A-CEDF0B00A2D1}"/>
          </ac:spMkLst>
        </pc:spChg>
        <pc:spChg chg="mod">
          <ac:chgData name="Sam Milne" userId="e08303b413211824" providerId="LiveId" clId="{E11E2EAD-6835-48DD-B725-B18C7E7DBA68}" dt="2025-07-24T12:26:11.382" v="863" actId="20577"/>
          <ac:spMkLst>
            <pc:docMk/>
            <pc:sldMk cId="1758692594" sldId="263"/>
            <ac:spMk id="5" creationId="{B217337A-DDBB-4121-A664-02252C6EC35D}"/>
          </ac:spMkLst>
        </pc:spChg>
      </pc:sldChg>
      <pc:sldChg chg="addSp delSp modSp add mod setBg modClrScheme chgLayout">
        <pc:chgData name="Sam Milne" userId="e08303b413211824" providerId="LiveId" clId="{E11E2EAD-6835-48DD-B725-B18C7E7DBA68}" dt="2025-07-24T12:00:44.504" v="33" actId="115"/>
        <pc:sldMkLst>
          <pc:docMk/>
          <pc:sldMk cId="2655927182" sldId="264"/>
        </pc:sldMkLst>
        <pc:spChg chg="mod ord">
          <ac:chgData name="Sam Milne" userId="e08303b413211824" providerId="LiveId" clId="{E11E2EAD-6835-48DD-B725-B18C7E7DBA68}" dt="2025-07-24T12:00:44.504" v="33" actId="115"/>
          <ac:spMkLst>
            <pc:docMk/>
            <pc:sldMk cId="2655927182" sldId="264"/>
            <ac:spMk id="2" creationId="{354375DB-616A-73E5-F31B-0D3293CF6C7F}"/>
          </ac:spMkLst>
        </pc:spChg>
        <pc:spChg chg="add mod ord">
          <ac:chgData name="Sam Milne" userId="e08303b413211824" providerId="LiveId" clId="{E11E2EAD-6835-48DD-B725-B18C7E7DBA68}" dt="2025-07-24T12:00:40.878" v="32" actId="14100"/>
          <ac:spMkLst>
            <pc:docMk/>
            <pc:sldMk cId="2655927182" sldId="264"/>
            <ac:spMk id="3" creationId="{311D8D37-A4CB-FB93-4BFA-074D4C9A9469}"/>
          </ac:spMkLst>
        </pc:spChg>
        <pc:spChg chg="add">
          <ac:chgData name="Sam Milne" userId="e08303b413211824" providerId="LiveId" clId="{E11E2EAD-6835-48DD-B725-B18C7E7DBA68}" dt="2025-07-24T11:58:22.587" v="9" actId="26606"/>
          <ac:spMkLst>
            <pc:docMk/>
            <pc:sldMk cId="2655927182" sldId="264"/>
            <ac:spMk id="10" creationId="{9B61FEBE-B024-E867-ADF8-B65D117A2EEE}"/>
          </ac:spMkLst>
        </pc:spChg>
        <pc:picChg chg="add mod">
          <ac:chgData name="Sam Milne" userId="e08303b413211824" providerId="LiveId" clId="{E11E2EAD-6835-48DD-B725-B18C7E7DBA68}" dt="2025-07-24T11:58:22.587" v="9" actId="26606"/>
          <ac:picMkLst>
            <pc:docMk/>
            <pc:sldMk cId="2655927182" sldId="264"/>
            <ac:picMk id="4" creationId="{18B9DFB6-5F97-9545-10F2-C191967B2541}"/>
          </ac:picMkLst>
        </pc:picChg>
        <pc:picChg chg="add mod">
          <ac:chgData name="Sam Milne" userId="e08303b413211824" providerId="LiveId" clId="{E11E2EAD-6835-48DD-B725-B18C7E7DBA68}" dt="2025-07-24T11:58:22.587" v="9" actId="26606"/>
          <ac:picMkLst>
            <pc:docMk/>
            <pc:sldMk cId="2655927182" sldId="264"/>
            <ac:picMk id="5" creationId="{0105B4C8-01A3-7DD7-762A-7F3D0AE87DE9}"/>
          </ac:picMkLst>
        </pc:picChg>
        <pc:picChg chg="del">
          <ac:chgData name="Sam Milne" userId="e08303b413211824" providerId="LiveId" clId="{E11E2EAD-6835-48DD-B725-B18C7E7DBA68}" dt="2025-07-24T11:57:38.206" v="2" actId="478"/>
          <ac:picMkLst>
            <pc:docMk/>
            <pc:sldMk cId="2655927182" sldId="264"/>
            <ac:picMk id="6" creationId="{544D9D98-C68D-B429-7106-9174E1E0FD8C}"/>
          </ac:picMkLst>
        </pc:picChg>
      </pc:sldChg>
      <pc:sldChg chg="addSp delSp modSp add mod setBg">
        <pc:chgData name="Sam Milne" userId="e08303b413211824" providerId="LiveId" clId="{E11E2EAD-6835-48DD-B725-B18C7E7DBA68}" dt="2025-07-24T12:09:27.212" v="152" actId="5793"/>
        <pc:sldMkLst>
          <pc:docMk/>
          <pc:sldMk cId="1641052768" sldId="265"/>
        </pc:sldMkLst>
        <pc:spChg chg="mod">
          <ac:chgData name="Sam Milne" userId="e08303b413211824" providerId="LiveId" clId="{E11E2EAD-6835-48DD-B725-B18C7E7DBA68}" dt="2025-07-24T12:06:20.486" v="73" actId="26606"/>
          <ac:spMkLst>
            <pc:docMk/>
            <pc:sldMk cId="1641052768" sldId="265"/>
            <ac:spMk id="4" creationId="{865CEA23-45AE-026E-26A6-31D1B3495A6F}"/>
          </ac:spMkLst>
        </pc:spChg>
        <pc:spChg chg="mod">
          <ac:chgData name="Sam Milne" userId="e08303b413211824" providerId="LiveId" clId="{E11E2EAD-6835-48DD-B725-B18C7E7DBA68}" dt="2025-07-24T12:09:27.212" v="152" actId="5793"/>
          <ac:spMkLst>
            <pc:docMk/>
            <pc:sldMk cId="1641052768" sldId="265"/>
            <ac:spMk id="5" creationId="{789016B1-7164-AAF5-99F3-A6A1D2503DBF}"/>
          </ac:spMkLst>
        </pc:spChg>
        <pc:spChg chg="del">
          <ac:chgData name="Sam Milne" userId="e08303b413211824" providerId="LiveId" clId="{E11E2EAD-6835-48DD-B725-B18C7E7DBA68}" dt="2025-07-24T12:06:20.486" v="73" actId="26606"/>
          <ac:spMkLst>
            <pc:docMk/>
            <pc:sldMk cId="1641052768" sldId="265"/>
            <ac:spMk id="10" creationId="{9366F125-ED0C-3CE0-A13C-8DC8D3D119E6}"/>
          </ac:spMkLst>
        </pc:spChg>
        <pc:spChg chg="add">
          <ac:chgData name="Sam Milne" userId="e08303b413211824" providerId="LiveId" clId="{E11E2EAD-6835-48DD-B725-B18C7E7DBA68}" dt="2025-07-24T12:06:20.486" v="73" actId="26606"/>
          <ac:spMkLst>
            <pc:docMk/>
            <pc:sldMk cId="1641052768" sldId="265"/>
            <ac:spMk id="15" creationId="{2961259D-605E-E200-FF9F-7C8C71D7C8E4}"/>
          </ac:spMkLst>
        </pc:spChg>
        <pc:picChg chg="del">
          <ac:chgData name="Sam Milne" userId="e08303b413211824" providerId="LiveId" clId="{E11E2EAD-6835-48DD-B725-B18C7E7DBA68}" dt="2025-07-24T12:06:15.302" v="71" actId="478"/>
          <ac:picMkLst>
            <pc:docMk/>
            <pc:sldMk cId="1641052768" sldId="265"/>
            <ac:picMk id="3" creationId="{A83F8BF1-1DAA-A9AC-4DBD-060EFF74D070}"/>
          </ac:picMkLst>
        </pc:picChg>
        <pc:picChg chg="add mod">
          <ac:chgData name="Sam Milne" userId="e08303b413211824" providerId="LiveId" clId="{E11E2EAD-6835-48DD-B725-B18C7E7DBA68}" dt="2025-07-24T12:07:39.974" v="75" actId="27614"/>
          <ac:picMkLst>
            <pc:docMk/>
            <pc:sldMk cId="1641052768" sldId="265"/>
            <ac:picMk id="6" creationId="{B9906BA2-47D2-342D-C8DC-193E8B6AB870}"/>
          </ac:picMkLst>
        </pc:picChg>
      </pc:sldChg>
      <pc:sldChg chg="modSp new del mod">
        <pc:chgData name="Sam Milne" userId="e08303b413211824" providerId="LiveId" clId="{E11E2EAD-6835-48DD-B725-B18C7E7DBA68}" dt="2025-07-24T12:02:52.602" v="56" actId="2696"/>
        <pc:sldMkLst>
          <pc:docMk/>
          <pc:sldMk cId="2010095964" sldId="265"/>
        </pc:sldMkLst>
        <pc:spChg chg="mod">
          <ac:chgData name="Sam Milne" userId="e08303b413211824" providerId="LiveId" clId="{E11E2EAD-6835-48DD-B725-B18C7E7DBA68}" dt="2025-07-24T12:02:34.638" v="55" actId="20577"/>
          <ac:spMkLst>
            <pc:docMk/>
            <pc:sldMk cId="2010095964" sldId="265"/>
            <ac:spMk id="2" creationId="{D2F85633-F23C-CEDD-2311-71D4F2A233DE}"/>
          </ac:spMkLst>
        </pc:spChg>
      </pc:sldChg>
      <pc:sldChg chg="addSp delSp modSp add mod">
        <pc:chgData name="Sam Milne" userId="e08303b413211824" providerId="LiveId" clId="{E11E2EAD-6835-48DD-B725-B18C7E7DBA68}" dt="2025-07-24T12:12:59.691" v="359" actId="26606"/>
        <pc:sldMkLst>
          <pc:docMk/>
          <pc:sldMk cId="2202601286" sldId="266"/>
        </pc:sldMkLst>
        <pc:spChg chg="mod">
          <ac:chgData name="Sam Milne" userId="e08303b413211824" providerId="LiveId" clId="{E11E2EAD-6835-48DD-B725-B18C7E7DBA68}" dt="2025-07-24T12:12:59.691" v="359" actId="26606"/>
          <ac:spMkLst>
            <pc:docMk/>
            <pc:sldMk cId="2202601286" sldId="266"/>
            <ac:spMk id="4" creationId="{1147A7B7-4366-96B4-233E-C1688A9B0BC6}"/>
          </ac:spMkLst>
        </pc:spChg>
        <pc:spChg chg="mod">
          <ac:chgData name="Sam Milne" userId="e08303b413211824" providerId="LiveId" clId="{E11E2EAD-6835-48DD-B725-B18C7E7DBA68}" dt="2025-07-24T12:12:59.691" v="359" actId="26606"/>
          <ac:spMkLst>
            <pc:docMk/>
            <pc:sldMk cId="2202601286" sldId="266"/>
            <ac:spMk id="5" creationId="{737CA688-DBD4-F32A-05E7-75D2EBF262EC}"/>
          </ac:spMkLst>
        </pc:spChg>
        <pc:spChg chg="del">
          <ac:chgData name="Sam Milne" userId="e08303b413211824" providerId="LiveId" clId="{E11E2EAD-6835-48DD-B725-B18C7E7DBA68}" dt="2025-07-24T12:12:59.691" v="359" actId="26606"/>
          <ac:spMkLst>
            <pc:docMk/>
            <pc:sldMk cId="2202601286" sldId="266"/>
            <ac:spMk id="15" creationId="{CEB99FBE-B022-51F4-A661-6D8A682BB3E3}"/>
          </ac:spMkLst>
        </pc:spChg>
        <pc:spChg chg="add">
          <ac:chgData name="Sam Milne" userId="e08303b413211824" providerId="LiveId" clId="{E11E2EAD-6835-48DD-B725-B18C7E7DBA68}" dt="2025-07-24T12:12:59.691" v="359" actId="26606"/>
          <ac:spMkLst>
            <pc:docMk/>
            <pc:sldMk cId="2202601286" sldId="266"/>
            <ac:spMk id="20" creationId="{CBB0869A-0BE5-B3E9-F73D-2F3691E4D932}"/>
          </ac:spMkLst>
        </pc:spChg>
        <pc:picChg chg="add mod">
          <ac:chgData name="Sam Milne" userId="e08303b413211824" providerId="LiveId" clId="{E11E2EAD-6835-48DD-B725-B18C7E7DBA68}" dt="2025-07-24T12:12:59.691" v="359" actId="26606"/>
          <ac:picMkLst>
            <pc:docMk/>
            <pc:sldMk cId="2202601286" sldId="266"/>
            <ac:picMk id="3" creationId="{0BDE4BC9-A28D-5192-0674-165823C2BE28}"/>
          </ac:picMkLst>
        </pc:picChg>
        <pc:picChg chg="del">
          <ac:chgData name="Sam Milne" userId="e08303b413211824" providerId="LiveId" clId="{E11E2EAD-6835-48DD-B725-B18C7E7DBA68}" dt="2025-07-24T12:12:55.521" v="357" actId="478"/>
          <ac:picMkLst>
            <pc:docMk/>
            <pc:sldMk cId="2202601286" sldId="266"/>
            <ac:picMk id="6" creationId="{E64D4644-09E5-700E-5025-B659F6C36AD9}"/>
          </ac:picMkLst>
        </pc:picChg>
      </pc:sldChg>
      <pc:sldChg chg="addSp delSp modSp new mod setBg">
        <pc:chgData name="Sam Milne" userId="e08303b413211824" providerId="LiveId" clId="{E11E2EAD-6835-48DD-B725-B18C7E7DBA68}" dt="2025-07-24T12:23:40.147" v="839" actId="2711"/>
        <pc:sldMkLst>
          <pc:docMk/>
          <pc:sldMk cId="3454717941" sldId="267"/>
        </pc:sldMkLst>
        <pc:spChg chg="mod">
          <ac:chgData name="Sam Milne" userId="e08303b413211824" providerId="LiveId" clId="{E11E2EAD-6835-48DD-B725-B18C7E7DBA68}" dt="2025-07-24T12:22:44.534" v="833" actId="26606"/>
          <ac:spMkLst>
            <pc:docMk/>
            <pc:sldMk cId="3454717941" sldId="267"/>
            <ac:spMk id="2" creationId="{944FBCB5-D178-F104-6630-238F96FCAAC4}"/>
          </ac:spMkLst>
        </pc:spChg>
        <pc:spChg chg="del mod">
          <ac:chgData name="Sam Milne" userId="e08303b413211824" providerId="LiveId" clId="{E11E2EAD-6835-48DD-B725-B18C7E7DBA68}" dt="2025-07-24T12:22:44.534" v="833" actId="26606"/>
          <ac:spMkLst>
            <pc:docMk/>
            <pc:sldMk cId="3454717941" sldId="267"/>
            <ac:spMk id="3" creationId="{B0C5EB1C-5E3D-DF51-1959-8E8FDFEAD30B}"/>
          </ac:spMkLst>
        </pc:spChg>
        <pc:spChg chg="add">
          <ac:chgData name="Sam Milne" userId="e08303b413211824" providerId="LiveId" clId="{E11E2EAD-6835-48DD-B725-B18C7E7DBA68}" dt="2025-07-24T12:22:44.534" v="833" actId="26606"/>
          <ac:spMkLst>
            <pc:docMk/>
            <pc:sldMk cId="3454717941" sldId="267"/>
            <ac:spMk id="9" creationId="{01A22726-DA03-BCB0-F12E-98258FB7E5C0}"/>
          </ac:spMkLst>
        </pc:spChg>
        <pc:graphicFrameChg chg="add mod">
          <ac:chgData name="Sam Milne" userId="e08303b413211824" providerId="LiveId" clId="{E11E2EAD-6835-48DD-B725-B18C7E7DBA68}" dt="2025-07-24T12:23:40.147" v="839" actId="2711"/>
          <ac:graphicFrameMkLst>
            <pc:docMk/>
            <pc:sldMk cId="3454717941" sldId="267"/>
            <ac:graphicFrameMk id="5" creationId="{A6258E0F-95E4-DD8D-3990-2843A8F37BA8}"/>
          </ac:graphicFrameMkLst>
        </pc:graphicFrameChg>
      </pc:sldChg>
      <pc:sldChg chg="addSp delSp modSp new mod setBg">
        <pc:chgData name="Sam Milne" userId="e08303b413211824" providerId="LiveId" clId="{E11E2EAD-6835-48DD-B725-B18C7E7DBA68}" dt="2025-07-24T12:21:31.392" v="821" actId="26606"/>
        <pc:sldMkLst>
          <pc:docMk/>
          <pc:sldMk cId="1848688733" sldId="268"/>
        </pc:sldMkLst>
        <pc:spChg chg="mod">
          <ac:chgData name="Sam Milne" userId="e08303b413211824" providerId="LiveId" clId="{E11E2EAD-6835-48DD-B725-B18C7E7DBA68}" dt="2025-07-24T12:21:31.392" v="821" actId="26606"/>
          <ac:spMkLst>
            <pc:docMk/>
            <pc:sldMk cId="1848688733" sldId="268"/>
            <ac:spMk id="2" creationId="{9BE4EB5C-A8C5-B4E0-3C16-FB15587C6B0E}"/>
          </ac:spMkLst>
        </pc:spChg>
        <pc:spChg chg="mod">
          <ac:chgData name="Sam Milne" userId="e08303b413211824" providerId="LiveId" clId="{E11E2EAD-6835-48DD-B725-B18C7E7DBA68}" dt="2025-07-24T12:21:31.392" v="821" actId="26606"/>
          <ac:spMkLst>
            <pc:docMk/>
            <pc:sldMk cId="1848688733" sldId="268"/>
            <ac:spMk id="3" creationId="{3AFD1566-5386-3208-DB81-F26C3B7D2F7D}"/>
          </ac:spMkLst>
        </pc:spChg>
        <pc:spChg chg="add del">
          <ac:chgData name="Sam Milne" userId="e08303b413211824" providerId="LiveId" clId="{E11E2EAD-6835-48DD-B725-B18C7E7DBA68}" dt="2025-07-24T12:21:31.392" v="821" actId="26606"/>
          <ac:spMkLst>
            <pc:docMk/>
            <pc:sldMk cId="1848688733" sldId="268"/>
            <ac:spMk id="10" creationId="{CBB0869A-0BE5-B3E9-F73D-2F3691E4D932}"/>
          </ac:spMkLst>
        </pc:spChg>
        <pc:spChg chg="add">
          <ac:chgData name="Sam Milne" userId="e08303b413211824" providerId="LiveId" clId="{E11E2EAD-6835-48DD-B725-B18C7E7DBA68}" dt="2025-07-24T12:21:31.392" v="821" actId="26606"/>
          <ac:spMkLst>
            <pc:docMk/>
            <pc:sldMk cId="1848688733" sldId="268"/>
            <ac:spMk id="15" creationId="{9B65F7F7-2FCE-8F01-53DE-15C39342BE99}"/>
          </ac:spMkLst>
        </pc:spChg>
        <pc:picChg chg="add mod">
          <ac:chgData name="Sam Milne" userId="e08303b413211824" providerId="LiveId" clId="{E11E2EAD-6835-48DD-B725-B18C7E7DBA68}" dt="2025-07-24T12:21:31.392" v="821" actId="26606"/>
          <ac:picMkLst>
            <pc:docMk/>
            <pc:sldMk cId="1848688733" sldId="268"/>
            <ac:picMk id="7" creationId="{4EAB6F70-4A8D-47ED-1A6F-2AB617089AC5}"/>
          </ac:picMkLst>
        </pc:picChg>
      </pc:sldChg>
      <pc:sldMasterChg chg="setBg modSldLayout">
        <pc:chgData name="Sam Milne" userId="e08303b413211824" providerId="LiveId" clId="{E11E2EAD-6835-48DD-B725-B18C7E7DBA68}" dt="2025-07-24T11:59:40.080" v="24"/>
        <pc:sldMasterMkLst>
          <pc:docMk/>
          <pc:sldMasterMk cId="2383795255" sldId="2147483660"/>
        </pc:sldMasterMkLst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3155076129" sldId="2147483661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2696782223" sldId="2147483662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3946522897" sldId="2147483663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1082360709" sldId="2147483664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4291653836" sldId="2147483665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400832991" sldId="2147483666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2744176751" sldId="2147483667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1308733454" sldId="2147483668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2026260196" sldId="2147483669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273264931" sldId="2147483670"/>
          </pc:sldLayoutMkLst>
        </pc:sldLayoutChg>
        <pc:sldLayoutChg chg="setBg">
          <pc:chgData name="Sam Milne" userId="e08303b413211824" providerId="LiveId" clId="{E11E2EAD-6835-48DD-B725-B18C7E7DBA68}" dt="2025-07-24T11:59:40.080" v="24"/>
          <pc:sldLayoutMkLst>
            <pc:docMk/>
            <pc:sldMasterMk cId="2383795255" sldId="2147483660"/>
            <pc:sldLayoutMk cId="4050102447" sldId="2147483671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FBD54C-213C-4E98-A75F-4E3DC88925D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77206ED-C74F-43A4-B14A-B5301CC499B6}">
      <dgm:prSet/>
      <dgm:spPr/>
      <dgm:t>
        <a:bodyPr/>
        <a:lstStyle/>
        <a:p>
          <a:r>
            <a:rPr lang="en-GB" dirty="0">
              <a:latin typeface="Twinkl" panose="02000000000000000000" pitchFamily="2" charset="0"/>
            </a:rPr>
            <a:t>Staff</a:t>
          </a:r>
          <a:endParaRPr lang="en-US" dirty="0">
            <a:latin typeface="Twinkl" panose="02000000000000000000" pitchFamily="2" charset="0"/>
          </a:endParaRPr>
        </a:p>
      </dgm:t>
    </dgm:pt>
    <dgm:pt modelId="{476CBE11-2128-4036-B060-F25DDD694B2C}" type="parTrans" cxnId="{06413215-CCE8-42BB-A728-1C7C3EF64400}">
      <dgm:prSet/>
      <dgm:spPr/>
      <dgm:t>
        <a:bodyPr/>
        <a:lstStyle/>
        <a:p>
          <a:endParaRPr lang="en-US"/>
        </a:p>
      </dgm:t>
    </dgm:pt>
    <dgm:pt modelId="{DF085D39-AA4A-4486-88DA-5837EB7C6E6A}" type="sibTrans" cxnId="{06413215-CCE8-42BB-A728-1C7C3EF64400}">
      <dgm:prSet/>
      <dgm:spPr/>
      <dgm:t>
        <a:bodyPr/>
        <a:lstStyle/>
        <a:p>
          <a:endParaRPr lang="en-US"/>
        </a:p>
      </dgm:t>
    </dgm:pt>
    <dgm:pt modelId="{74768318-DBDB-4DDF-86CD-E7335913E47A}">
      <dgm:prSet/>
      <dgm:spPr/>
      <dgm:t>
        <a:bodyPr/>
        <a:lstStyle/>
        <a:p>
          <a:r>
            <a:rPr lang="en-GB" dirty="0">
              <a:latin typeface="Twinkl" panose="02000000000000000000" pitchFamily="2" charset="0"/>
            </a:rPr>
            <a:t>Things to remember</a:t>
          </a:r>
          <a:endParaRPr lang="en-US" dirty="0">
            <a:latin typeface="Twinkl" panose="02000000000000000000" pitchFamily="2" charset="0"/>
          </a:endParaRPr>
        </a:p>
      </dgm:t>
    </dgm:pt>
    <dgm:pt modelId="{88975272-0936-47A2-9C1F-A82D7C1489C1}" type="parTrans" cxnId="{CFB55481-6271-428E-A3D9-7EBA3872F574}">
      <dgm:prSet/>
      <dgm:spPr/>
      <dgm:t>
        <a:bodyPr/>
        <a:lstStyle/>
        <a:p>
          <a:endParaRPr lang="en-US"/>
        </a:p>
      </dgm:t>
    </dgm:pt>
    <dgm:pt modelId="{DCC1A26C-6DA2-4CDF-A115-417DF29E167D}" type="sibTrans" cxnId="{CFB55481-6271-428E-A3D9-7EBA3872F574}">
      <dgm:prSet/>
      <dgm:spPr/>
      <dgm:t>
        <a:bodyPr/>
        <a:lstStyle/>
        <a:p>
          <a:endParaRPr lang="en-US"/>
        </a:p>
      </dgm:t>
    </dgm:pt>
    <dgm:pt modelId="{F6255110-98E2-4C16-8AB0-52AEFED50415}">
      <dgm:prSet/>
      <dgm:spPr/>
      <dgm:t>
        <a:bodyPr/>
        <a:lstStyle/>
        <a:p>
          <a:r>
            <a:rPr lang="en-GB" dirty="0">
              <a:latin typeface="Twinkl" panose="02000000000000000000" pitchFamily="2" charset="0"/>
            </a:rPr>
            <a:t>What we will be learning</a:t>
          </a:r>
          <a:endParaRPr lang="en-US" dirty="0">
            <a:latin typeface="Twinkl" panose="02000000000000000000" pitchFamily="2" charset="0"/>
          </a:endParaRPr>
        </a:p>
      </dgm:t>
    </dgm:pt>
    <dgm:pt modelId="{FCC379F3-F18C-4110-A80C-717AD4090793}" type="parTrans" cxnId="{8E3651AE-611C-4E7A-BEF1-24A1E6AD4E8D}">
      <dgm:prSet/>
      <dgm:spPr/>
      <dgm:t>
        <a:bodyPr/>
        <a:lstStyle/>
        <a:p>
          <a:endParaRPr lang="en-US"/>
        </a:p>
      </dgm:t>
    </dgm:pt>
    <dgm:pt modelId="{A16C6CA4-7552-432A-B7F2-D113242F2E98}" type="sibTrans" cxnId="{8E3651AE-611C-4E7A-BEF1-24A1E6AD4E8D}">
      <dgm:prSet/>
      <dgm:spPr/>
      <dgm:t>
        <a:bodyPr/>
        <a:lstStyle/>
        <a:p>
          <a:endParaRPr lang="en-US"/>
        </a:p>
      </dgm:t>
    </dgm:pt>
    <dgm:pt modelId="{068270A2-8C9A-46A2-985E-3E0387B1F9D9}">
      <dgm:prSet/>
      <dgm:spPr/>
      <dgm:t>
        <a:bodyPr/>
        <a:lstStyle/>
        <a:p>
          <a:r>
            <a:rPr lang="en-GB" dirty="0">
              <a:latin typeface="Twinkl" panose="02000000000000000000" pitchFamily="2" charset="0"/>
            </a:rPr>
            <a:t>Forest School</a:t>
          </a:r>
          <a:endParaRPr lang="en-US" dirty="0">
            <a:latin typeface="Twinkl" panose="02000000000000000000" pitchFamily="2" charset="0"/>
          </a:endParaRPr>
        </a:p>
      </dgm:t>
    </dgm:pt>
    <dgm:pt modelId="{0387874E-F621-4632-B1F1-9BA621091B8D}" type="parTrans" cxnId="{7169B74A-19EE-4CF6-9839-FBDBCAA80BBC}">
      <dgm:prSet/>
      <dgm:spPr/>
      <dgm:t>
        <a:bodyPr/>
        <a:lstStyle/>
        <a:p>
          <a:endParaRPr lang="en-US"/>
        </a:p>
      </dgm:t>
    </dgm:pt>
    <dgm:pt modelId="{C1668520-188D-412F-84D0-DE4674E3FEB4}" type="sibTrans" cxnId="{7169B74A-19EE-4CF6-9839-FBDBCAA80BBC}">
      <dgm:prSet/>
      <dgm:spPr/>
      <dgm:t>
        <a:bodyPr/>
        <a:lstStyle/>
        <a:p>
          <a:endParaRPr lang="en-US"/>
        </a:p>
      </dgm:t>
    </dgm:pt>
    <dgm:pt modelId="{BB06E4D0-E6E9-4524-8492-3029EE5D2177}">
      <dgm:prSet/>
      <dgm:spPr/>
      <dgm:t>
        <a:bodyPr/>
        <a:lstStyle/>
        <a:p>
          <a:r>
            <a:rPr lang="en-GB" dirty="0">
              <a:latin typeface="Twinkl" panose="02000000000000000000" pitchFamily="2" charset="0"/>
            </a:rPr>
            <a:t>How to contact us</a:t>
          </a:r>
          <a:endParaRPr lang="en-US" dirty="0">
            <a:latin typeface="Twinkl" panose="02000000000000000000" pitchFamily="2" charset="0"/>
          </a:endParaRPr>
        </a:p>
      </dgm:t>
    </dgm:pt>
    <dgm:pt modelId="{641A4F2F-CDBE-4F97-8C70-48A281A8D158}" type="parTrans" cxnId="{FA662372-5BA7-4258-8597-F4C36AE20C8E}">
      <dgm:prSet/>
      <dgm:spPr/>
      <dgm:t>
        <a:bodyPr/>
        <a:lstStyle/>
        <a:p>
          <a:endParaRPr lang="en-US"/>
        </a:p>
      </dgm:t>
    </dgm:pt>
    <dgm:pt modelId="{0157C9CA-9341-436C-9503-93161F3C8734}" type="sibTrans" cxnId="{FA662372-5BA7-4258-8597-F4C36AE20C8E}">
      <dgm:prSet/>
      <dgm:spPr/>
      <dgm:t>
        <a:bodyPr/>
        <a:lstStyle/>
        <a:p>
          <a:endParaRPr lang="en-US"/>
        </a:p>
      </dgm:t>
    </dgm:pt>
    <dgm:pt modelId="{F5393E82-FCC6-4688-8D32-9E9BB976ACB2}">
      <dgm:prSet/>
      <dgm:spPr/>
      <dgm:t>
        <a:bodyPr/>
        <a:lstStyle/>
        <a:p>
          <a:r>
            <a:rPr lang="en-GB" dirty="0">
              <a:latin typeface="Twinkl" panose="02000000000000000000" pitchFamily="2" charset="0"/>
            </a:rPr>
            <a:t>Questions</a:t>
          </a:r>
          <a:endParaRPr lang="en-US" dirty="0">
            <a:latin typeface="Twinkl" panose="02000000000000000000" pitchFamily="2" charset="0"/>
          </a:endParaRPr>
        </a:p>
      </dgm:t>
    </dgm:pt>
    <dgm:pt modelId="{4A1D3710-62B7-4A8C-BC3F-9007F3B64281}" type="parTrans" cxnId="{3E127EDA-DD10-4728-88B4-0E705E03F909}">
      <dgm:prSet/>
      <dgm:spPr/>
      <dgm:t>
        <a:bodyPr/>
        <a:lstStyle/>
        <a:p>
          <a:endParaRPr lang="en-US"/>
        </a:p>
      </dgm:t>
    </dgm:pt>
    <dgm:pt modelId="{FDBEAB2A-4FB9-4583-859A-31C6BA36A218}" type="sibTrans" cxnId="{3E127EDA-DD10-4728-88B4-0E705E03F909}">
      <dgm:prSet/>
      <dgm:spPr/>
      <dgm:t>
        <a:bodyPr/>
        <a:lstStyle/>
        <a:p>
          <a:endParaRPr lang="en-US"/>
        </a:p>
      </dgm:t>
    </dgm:pt>
    <dgm:pt modelId="{295EFB65-A8B5-4914-B467-9FCAA330F731}" type="pres">
      <dgm:prSet presAssocID="{95FBD54C-213C-4E98-A75F-4E3DC88925D7}" presName="root" presStyleCnt="0">
        <dgm:presLayoutVars>
          <dgm:dir/>
          <dgm:resizeHandles val="exact"/>
        </dgm:presLayoutVars>
      </dgm:prSet>
      <dgm:spPr/>
    </dgm:pt>
    <dgm:pt modelId="{7C93FFB9-9210-449D-AD44-A443CC0104E5}" type="pres">
      <dgm:prSet presAssocID="{95FBD54C-213C-4E98-A75F-4E3DC88925D7}" presName="container" presStyleCnt="0">
        <dgm:presLayoutVars>
          <dgm:dir/>
          <dgm:resizeHandles val="exact"/>
        </dgm:presLayoutVars>
      </dgm:prSet>
      <dgm:spPr/>
    </dgm:pt>
    <dgm:pt modelId="{C3E13C6E-2E18-4764-BF85-4CE6A2144CF2}" type="pres">
      <dgm:prSet presAssocID="{D77206ED-C74F-43A4-B14A-B5301CC499B6}" presName="compNode" presStyleCnt="0"/>
      <dgm:spPr/>
    </dgm:pt>
    <dgm:pt modelId="{10B22353-80E4-43DC-AEBA-7222F78F10C8}" type="pres">
      <dgm:prSet presAssocID="{D77206ED-C74F-43A4-B14A-B5301CC499B6}" presName="iconBgRect" presStyleLbl="bgShp" presStyleIdx="0" presStyleCnt="6"/>
      <dgm:spPr/>
    </dgm:pt>
    <dgm:pt modelId="{B012D2C0-4714-4D4E-AA93-DC84C139C7DE}" type="pres">
      <dgm:prSet presAssocID="{D77206ED-C74F-43A4-B14A-B5301CC499B6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A2F2E63E-2621-4072-948E-8E37930D7905}" type="pres">
      <dgm:prSet presAssocID="{D77206ED-C74F-43A4-B14A-B5301CC499B6}" presName="spaceRect" presStyleCnt="0"/>
      <dgm:spPr/>
    </dgm:pt>
    <dgm:pt modelId="{727013F7-F811-48FA-8D98-3FAFB81B8620}" type="pres">
      <dgm:prSet presAssocID="{D77206ED-C74F-43A4-B14A-B5301CC499B6}" presName="textRect" presStyleLbl="revTx" presStyleIdx="0" presStyleCnt="6">
        <dgm:presLayoutVars>
          <dgm:chMax val="1"/>
          <dgm:chPref val="1"/>
        </dgm:presLayoutVars>
      </dgm:prSet>
      <dgm:spPr/>
    </dgm:pt>
    <dgm:pt modelId="{F4CEF330-60EA-423E-B6FE-BCD50CCA3392}" type="pres">
      <dgm:prSet presAssocID="{DF085D39-AA4A-4486-88DA-5837EB7C6E6A}" presName="sibTrans" presStyleLbl="sibTrans2D1" presStyleIdx="0" presStyleCnt="0"/>
      <dgm:spPr/>
    </dgm:pt>
    <dgm:pt modelId="{134BC866-B544-4270-8971-4B1EE6BB4EB6}" type="pres">
      <dgm:prSet presAssocID="{74768318-DBDB-4DDF-86CD-E7335913E47A}" presName="compNode" presStyleCnt="0"/>
      <dgm:spPr/>
    </dgm:pt>
    <dgm:pt modelId="{D7499FB0-A324-45D4-8AAA-A7A066B62732}" type="pres">
      <dgm:prSet presAssocID="{74768318-DBDB-4DDF-86CD-E7335913E47A}" presName="iconBgRect" presStyleLbl="bgShp" presStyleIdx="1" presStyleCnt="6"/>
      <dgm:spPr/>
    </dgm:pt>
    <dgm:pt modelId="{0EFA4195-0B85-408D-9F79-47B1012BFF56}" type="pres">
      <dgm:prSet presAssocID="{74768318-DBDB-4DDF-86CD-E7335913E47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9BF719E-22CE-4D18-80FD-B2BE2040DE59}" type="pres">
      <dgm:prSet presAssocID="{74768318-DBDB-4DDF-86CD-E7335913E47A}" presName="spaceRect" presStyleCnt="0"/>
      <dgm:spPr/>
    </dgm:pt>
    <dgm:pt modelId="{81CAC568-A587-4A1A-9A88-39C4A85F723D}" type="pres">
      <dgm:prSet presAssocID="{74768318-DBDB-4DDF-86CD-E7335913E47A}" presName="textRect" presStyleLbl="revTx" presStyleIdx="1" presStyleCnt="6">
        <dgm:presLayoutVars>
          <dgm:chMax val="1"/>
          <dgm:chPref val="1"/>
        </dgm:presLayoutVars>
      </dgm:prSet>
      <dgm:spPr/>
    </dgm:pt>
    <dgm:pt modelId="{AF3C63F1-A787-4130-A88B-B8B899DD162D}" type="pres">
      <dgm:prSet presAssocID="{DCC1A26C-6DA2-4CDF-A115-417DF29E167D}" presName="sibTrans" presStyleLbl="sibTrans2D1" presStyleIdx="0" presStyleCnt="0"/>
      <dgm:spPr/>
    </dgm:pt>
    <dgm:pt modelId="{A434BF98-1E32-482A-A466-6B05F8090E85}" type="pres">
      <dgm:prSet presAssocID="{F6255110-98E2-4C16-8AB0-52AEFED50415}" presName="compNode" presStyleCnt="0"/>
      <dgm:spPr/>
    </dgm:pt>
    <dgm:pt modelId="{2E064793-1149-4B35-AF2C-56C36FD7CB2D}" type="pres">
      <dgm:prSet presAssocID="{F6255110-98E2-4C16-8AB0-52AEFED50415}" presName="iconBgRect" presStyleLbl="bgShp" presStyleIdx="2" presStyleCnt="6"/>
      <dgm:spPr/>
    </dgm:pt>
    <dgm:pt modelId="{4C64623A-4C83-464F-941E-16F566C52DD2}" type="pres">
      <dgm:prSet presAssocID="{F6255110-98E2-4C16-8AB0-52AEFED50415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D1884719-DCCA-4A91-906A-495C3877F7BA}" type="pres">
      <dgm:prSet presAssocID="{F6255110-98E2-4C16-8AB0-52AEFED50415}" presName="spaceRect" presStyleCnt="0"/>
      <dgm:spPr/>
    </dgm:pt>
    <dgm:pt modelId="{3B5B1573-BB95-4849-B0FA-05CB51CE51F8}" type="pres">
      <dgm:prSet presAssocID="{F6255110-98E2-4C16-8AB0-52AEFED50415}" presName="textRect" presStyleLbl="revTx" presStyleIdx="2" presStyleCnt="6">
        <dgm:presLayoutVars>
          <dgm:chMax val="1"/>
          <dgm:chPref val="1"/>
        </dgm:presLayoutVars>
      </dgm:prSet>
      <dgm:spPr/>
    </dgm:pt>
    <dgm:pt modelId="{A14A7123-B0D8-4B1D-9815-A14FA437CD94}" type="pres">
      <dgm:prSet presAssocID="{A16C6CA4-7552-432A-B7F2-D113242F2E98}" presName="sibTrans" presStyleLbl="sibTrans2D1" presStyleIdx="0" presStyleCnt="0"/>
      <dgm:spPr/>
    </dgm:pt>
    <dgm:pt modelId="{BDAF35AE-772A-48C6-A79B-15225BBD5802}" type="pres">
      <dgm:prSet presAssocID="{068270A2-8C9A-46A2-985E-3E0387B1F9D9}" presName="compNode" presStyleCnt="0"/>
      <dgm:spPr/>
    </dgm:pt>
    <dgm:pt modelId="{130B5D2B-E648-4DDB-9F05-C9C184074B9C}" type="pres">
      <dgm:prSet presAssocID="{068270A2-8C9A-46A2-985E-3E0387B1F9D9}" presName="iconBgRect" presStyleLbl="bgShp" presStyleIdx="3" presStyleCnt="6"/>
      <dgm:spPr/>
    </dgm:pt>
    <dgm:pt modelId="{E76CAF2E-5237-407F-B039-FCC4A19EB70B}" type="pres">
      <dgm:prSet presAssocID="{068270A2-8C9A-46A2-985E-3E0387B1F9D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CD8B823A-C40C-441D-A0F4-8DDAC31476AA}" type="pres">
      <dgm:prSet presAssocID="{068270A2-8C9A-46A2-985E-3E0387B1F9D9}" presName="spaceRect" presStyleCnt="0"/>
      <dgm:spPr/>
    </dgm:pt>
    <dgm:pt modelId="{38DD9D0B-A736-4069-8032-81D077A3926A}" type="pres">
      <dgm:prSet presAssocID="{068270A2-8C9A-46A2-985E-3E0387B1F9D9}" presName="textRect" presStyleLbl="revTx" presStyleIdx="3" presStyleCnt="6">
        <dgm:presLayoutVars>
          <dgm:chMax val="1"/>
          <dgm:chPref val="1"/>
        </dgm:presLayoutVars>
      </dgm:prSet>
      <dgm:spPr/>
    </dgm:pt>
    <dgm:pt modelId="{08B56D97-978D-47B6-ABAE-BD0DFA6CFE8E}" type="pres">
      <dgm:prSet presAssocID="{C1668520-188D-412F-84D0-DE4674E3FEB4}" presName="sibTrans" presStyleLbl="sibTrans2D1" presStyleIdx="0" presStyleCnt="0"/>
      <dgm:spPr/>
    </dgm:pt>
    <dgm:pt modelId="{0C7F9D53-0DD6-4A87-AA2F-931D6C4A4AAE}" type="pres">
      <dgm:prSet presAssocID="{BB06E4D0-E6E9-4524-8492-3029EE5D2177}" presName="compNode" presStyleCnt="0"/>
      <dgm:spPr/>
    </dgm:pt>
    <dgm:pt modelId="{7DBE9CB8-6904-4E96-BB36-0283F74B873E}" type="pres">
      <dgm:prSet presAssocID="{BB06E4D0-E6E9-4524-8492-3029EE5D2177}" presName="iconBgRect" presStyleLbl="bgShp" presStyleIdx="4" presStyleCnt="6"/>
      <dgm:spPr/>
    </dgm:pt>
    <dgm:pt modelId="{29FF2A3F-FBDC-47C7-84DD-13137D89CA17}" type="pres">
      <dgm:prSet presAssocID="{BB06E4D0-E6E9-4524-8492-3029EE5D217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AE331537-3934-462F-948B-4559533BA29C}" type="pres">
      <dgm:prSet presAssocID="{BB06E4D0-E6E9-4524-8492-3029EE5D2177}" presName="spaceRect" presStyleCnt="0"/>
      <dgm:spPr/>
    </dgm:pt>
    <dgm:pt modelId="{E679B027-B6E8-4C98-82A7-F53ADD5FE203}" type="pres">
      <dgm:prSet presAssocID="{BB06E4D0-E6E9-4524-8492-3029EE5D2177}" presName="textRect" presStyleLbl="revTx" presStyleIdx="4" presStyleCnt="6">
        <dgm:presLayoutVars>
          <dgm:chMax val="1"/>
          <dgm:chPref val="1"/>
        </dgm:presLayoutVars>
      </dgm:prSet>
      <dgm:spPr/>
    </dgm:pt>
    <dgm:pt modelId="{39D0E107-A757-49C7-B38F-B6534E7DB46B}" type="pres">
      <dgm:prSet presAssocID="{0157C9CA-9341-436C-9503-93161F3C8734}" presName="sibTrans" presStyleLbl="sibTrans2D1" presStyleIdx="0" presStyleCnt="0"/>
      <dgm:spPr/>
    </dgm:pt>
    <dgm:pt modelId="{D6F8CEB7-329E-469E-A840-D5D3CB083D13}" type="pres">
      <dgm:prSet presAssocID="{F5393E82-FCC6-4688-8D32-9E9BB976ACB2}" presName="compNode" presStyleCnt="0"/>
      <dgm:spPr/>
    </dgm:pt>
    <dgm:pt modelId="{925080F8-23AC-4EF7-802D-552BD9FC3BBC}" type="pres">
      <dgm:prSet presAssocID="{F5393E82-FCC6-4688-8D32-9E9BB976ACB2}" presName="iconBgRect" presStyleLbl="bgShp" presStyleIdx="5" presStyleCnt="6"/>
      <dgm:spPr/>
    </dgm:pt>
    <dgm:pt modelId="{C5A2376F-B3BC-4D2B-9681-76EE4EB8D557}" type="pres">
      <dgm:prSet presAssocID="{F5393E82-FCC6-4688-8D32-9E9BB976ACB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955869A6-699B-42AC-ACDD-A8FF7A2E80E9}" type="pres">
      <dgm:prSet presAssocID="{F5393E82-FCC6-4688-8D32-9E9BB976ACB2}" presName="spaceRect" presStyleCnt="0"/>
      <dgm:spPr/>
    </dgm:pt>
    <dgm:pt modelId="{14C1A06A-4CE4-4D16-A659-9AC822A318AD}" type="pres">
      <dgm:prSet presAssocID="{F5393E82-FCC6-4688-8D32-9E9BB976ACB2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06413215-CCE8-42BB-A728-1C7C3EF64400}" srcId="{95FBD54C-213C-4E98-A75F-4E3DC88925D7}" destId="{D77206ED-C74F-43A4-B14A-B5301CC499B6}" srcOrd="0" destOrd="0" parTransId="{476CBE11-2128-4036-B060-F25DDD694B2C}" sibTransId="{DF085D39-AA4A-4486-88DA-5837EB7C6E6A}"/>
    <dgm:cxn modelId="{AA067E17-E598-4631-A4E7-DCB7DCC7AE58}" type="presOf" srcId="{D77206ED-C74F-43A4-B14A-B5301CC499B6}" destId="{727013F7-F811-48FA-8D98-3FAFB81B8620}" srcOrd="0" destOrd="0" presId="urn:microsoft.com/office/officeart/2018/2/layout/IconCircleList"/>
    <dgm:cxn modelId="{DB9ABD22-E447-4170-B8F7-D1B8C0F4FFE7}" type="presOf" srcId="{A16C6CA4-7552-432A-B7F2-D113242F2E98}" destId="{A14A7123-B0D8-4B1D-9815-A14FA437CD94}" srcOrd="0" destOrd="0" presId="urn:microsoft.com/office/officeart/2018/2/layout/IconCircleList"/>
    <dgm:cxn modelId="{44DF2B27-FDC4-4038-ABC2-65B923C3C812}" type="presOf" srcId="{DF085D39-AA4A-4486-88DA-5837EB7C6E6A}" destId="{F4CEF330-60EA-423E-B6FE-BCD50CCA3392}" srcOrd="0" destOrd="0" presId="urn:microsoft.com/office/officeart/2018/2/layout/IconCircleList"/>
    <dgm:cxn modelId="{2131882D-6EB9-4686-88D0-1007243E3A95}" type="presOf" srcId="{74768318-DBDB-4DDF-86CD-E7335913E47A}" destId="{81CAC568-A587-4A1A-9A88-39C4A85F723D}" srcOrd="0" destOrd="0" presId="urn:microsoft.com/office/officeart/2018/2/layout/IconCircleList"/>
    <dgm:cxn modelId="{5D406741-4E9E-4EE8-AA35-4DC81485EEBA}" type="presOf" srcId="{DCC1A26C-6DA2-4CDF-A115-417DF29E167D}" destId="{AF3C63F1-A787-4130-A88B-B8B899DD162D}" srcOrd="0" destOrd="0" presId="urn:microsoft.com/office/officeart/2018/2/layout/IconCircleList"/>
    <dgm:cxn modelId="{49646D44-866D-45CE-950B-6D4BEEF2F3E6}" type="presOf" srcId="{0157C9CA-9341-436C-9503-93161F3C8734}" destId="{39D0E107-A757-49C7-B38F-B6534E7DB46B}" srcOrd="0" destOrd="0" presId="urn:microsoft.com/office/officeart/2018/2/layout/IconCircleList"/>
    <dgm:cxn modelId="{7169B74A-19EE-4CF6-9839-FBDBCAA80BBC}" srcId="{95FBD54C-213C-4E98-A75F-4E3DC88925D7}" destId="{068270A2-8C9A-46A2-985E-3E0387B1F9D9}" srcOrd="3" destOrd="0" parTransId="{0387874E-F621-4632-B1F1-9BA621091B8D}" sibTransId="{C1668520-188D-412F-84D0-DE4674E3FEB4}"/>
    <dgm:cxn modelId="{6BB93F4B-A6D3-46F2-81D7-F53607F3257D}" type="presOf" srcId="{F6255110-98E2-4C16-8AB0-52AEFED50415}" destId="{3B5B1573-BB95-4849-B0FA-05CB51CE51F8}" srcOrd="0" destOrd="0" presId="urn:microsoft.com/office/officeart/2018/2/layout/IconCircleList"/>
    <dgm:cxn modelId="{FA662372-5BA7-4258-8597-F4C36AE20C8E}" srcId="{95FBD54C-213C-4E98-A75F-4E3DC88925D7}" destId="{BB06E4D0-E6E9-4524-8492-3029EE5D2177}" srcOrd="4" destOrd="0" parTransId="{641A4F2F-CDBE-4F97-8C70-48A281A8D158}" sibTransId="{0157C9CA-9341-436C-9503-93161F3C8734}"/>
    <dgm:cxn modelId="{CFB55481-6271-428E-A3D9-7EBA3872F574}" srcId="{95FBD54C-213C-4E98-A75F-4E3DC88925D7}" destId="{74768318-DBDB-4DDF-86CD-E7335913E47A}" srcOrd="1" destOrd="0" parTransId="{88975272-0936-47A2-9C1F-A82D7C1489C1}" sibTransId="{DCC1A26C-6DA2-4CDF-A115-417DF29E167D}"/>
    <dgm:cxn modelId="{96E2B88D-591D-4DA4-8819-556C461B72A6}" type="presOf" srcId="{95FBD54C-213C-4E98-A75F-4E3DC88925D7}" destId="{295EFB65-A8B5-4914-B467-9FCAA330F731}" srcOrd="0" destOrd="0" presId="urn:microsoft.com/office/officeart/2018/2/layout/IconCircleList"/>
    <dgm:cxn modelId="{B6780C90-6A26-4AF8-B07D-853FF6B5F294}" type="presOf" srcId="{F5393E82-FCC6-4688-8D32-9E9BB976ACB2}" destId="{14C1A06A-4CE4-4D16-A659-9AC822A318AD}" srcOrd="0" destOrd="0" presId="urn:microsoft.com/office/officeart/2018/2/layout/IconCircleList"/>
    <dgm:cxn modelId="{168B5FA7-8981-48E0-8A44-237E1E8AAD57}" type="presOf" srcId="{C1668520-188D-412F-84D0-DE4674E3FEB4}" destId="{08B56D97-978D-47B6-ABAE-BD0DFA6CFE8E}" srcOrd="0" destOrd="0" presId="urn:microsoft.com/office/officeart/2018/2/layout/IconCircleList"/>
    <dgm:cxn modelId="{8E3651AE-611C-4E7A-BEF1-24A1E6AD4E8D}" srcId="{95FBD54C-213C-4E98-A75F-4E3DC88925D7}" destId="{F6255110-98E2-4C16-8AB0-52AEFED50415}" srcOrd="2" destOrd="0" parTransId="{FCC379F3-F18C-4110-A80C-717AD4090793}" sibTransId="{A16C6CA4-7552-432A-B7F2-D113242F2E98}"/>
    <dgm:cxn modelId="{2BDAA3CA-E75F-4446-8423-974681C6C5ED}" type="presOf" srcId="{BB06E4D0-E6E9-4524-8492-3029EE5D2177}" destId="{E679B027-B6E8-4C98-82A7-F53ADD5FE203}" srcOrd="0" destOrd="0" presId="urn:microsoft.com/office/officeart/2018/2/layout/IconCircleList"/>
    <dgm:cxn modelId="{3E127EDA-DD10-4728-88B4-0E705E03F909}" srcId="{95FBD54C-213C-4E98-A75F-4E3DC88925D7}" destId="{F5393E82-FCC6-4688-8D32-9E9BB976ACB2}" srcOrd="5" destOrd="0" parTransId="{4A1D3710-62B7-4A8C-BC3F-9007F3B64281}" sibTransId="{FDBEAB2A-4FB9-4583-859A-31C6BA36A218}"/>
    <dgm:cxn modelId="{4B4221EF-B722-4990-A32D-7FD1E5DC4896}" type="presOf" srcId="{068270A2-8C9A-46A2-985E-3E0387B1F9D9}" destId="{38DD9D0B-A736-4069-8032-81D077A3926A}" srcOrd="0" destOrd="0" presId="urn:microsoft.com/office/officeart/2018/2/layout/IconCircleList"/>
    <dgm:cxn modelId="{3BEC77BA-BE3A-4989-9C94-473812BF1F24}" type="presParOf" srcId="{295EFB65-A8B5-4914-B467-9FCAA330F731}" destId="{7C93FFB9-9210-449D-AD44-A443CC0104E5}" srcOrd="0" destOrd="0" presId="urn:microsoft.com/office/officeart/2018/2/layout/IconCircleList"/>
    <dgm:cxn modelId="{55026B77-3A69-4025-959A-0CDE7AFAB9E0}" type="presParOf" srcId="{7C93FFB9-9210-449D-AD44-A443CC0104E5}" destId="{C3E13C6E-2E18-4764-BF85-4CE6A2144CF2}" srcOrd="0" destOrd="0" presId="urn:microsoft.com/office/officeart/2018/2/layout/IconCircleList"/>
    <dgm:cxn modelId="{65BB71C9-4264-4677-B6D1-BC2DD6537FCE}" type="presParOf" srcId="{C3E13C6E-2E18-4764-BF85-4CE6A2144CF2}" destId="{10B22353-80E4-43DC-AEBA-7222F78F10C8}" srcOrd="0" destOrd="0" presId="urn:microsoft.com/office/officeart/2018/2/layout/IconCircleList"/>
    <dgm:cxn modelId="{35803F1D-B8E1-451D-94DF-ECC0F20327D1}" type="presParOf" srcId="{C3E13C6E-2E18-4764-BF85-4CE6A2144CF2}" destId="{B012D2C0-4714-4D4E-AA93-DC84C139C7DE}" srcOrd="1" destOrd="0" presId="urn:microsoft.com/office/officeart/2018/2/layout/IconCircleList"/>
    <dgm:cxn modelId="{20B66977-FF1F-4F9A-A9D0-97C156A26182}" type="presParOf" srcId="{C3E13C6E-2E18-4764-BF85-4CE6A2144CF2}" destId="{A2F2E63E-2621-4072-948E-8E37930D7905}" srcOrd="2" destOrd="0" presId="urn:microsoft.com/office/officeart/2018/2/layout/IconCircleList"/>
    <dgm:cxn modelId="{3ABB0257-2D83-4D0E-8D1B-6BF99168B090}" type="presParOf" srcId="{C3E13C6E-2E18-4764-BF85-4CE6A2144CF2}" destId="{727013F7-F811-48FA-8D98-3FAFB81B8620}" srcOrd="3" destOrd="0" presId="urn:microsoft.com/office/officeart/2018/2/layout/IconCircleList"/>
    <dgm:cxn modelId="{4202D7D1-4102-4612-A8AD-00A094517E8B}" type="presParOf" srcId="{7C93FFB9-9210-449D-AD44-A443CC0104E5}" destId="{F4CEF330-60EA-423E-B6FE-BCD50CCA3392}" srcOrd="1" destOrd="0" presId="urn:microsoft.com/office/officeart/2018/2/layout/IconCircleList"/>
    <dgm:cxn modelId="{4A4B04ED-0767-4F09-9340-74254D9DBCCF}" type="presParOf" srcId="{7C93FFB9-9210-449D-AD44-A443CC0104E5}" destId="{134BC866-B544-4270-8971-4B1EE6BB4EB6}" srcOrd="2" destOrd="0" presId="urn:microsoft.com/office/officeart/2018/2/layout/IconCircleList"/>
    <dgm:cxn modelId="{A2284995-5F7E-4BAA-8865-F7A1247DC5AC}" type="presParOf" srcId="{134BC866-B544-4270-8971-4B1EE6BB4EB6}" destId="{D7499FB0-A324-45D4-8AAA-A7A066B62732}" srcOrd="0" destOrd="0" presId="urn:microsoft.com/office/officeart/2018/2/layout/IconCircleList"/>
    <dgm:cxn modelId="{FD10F173-F8C5-48AB-A22C-B03D79CFF817}" type="presParOf" srcId="{134BC866-B544-4270-8971-4B1EE6BB4EB6}" destId="{0EFA4195-0B85-408D-9F79-47B1012BFF56}" srcOrd="1" destOrd="0" presId="urn:microsoft.com/office/officeart/2018/2/layout/IconCircleList"/>
    <dgm:cxn modelId="{4CA81B1C-546B-43CE-AAE3-554B25FBF090}" type="presParOf" srcId="{134BC866-B544-4270-8971-4B1EE6BB4EB6}" destId="{59BF719E-22CE-4D18-80FD-B2BE2040DE59}" srcOrd="2" destOrd="0" presId="urn:microsoft.com/office/officeart/2018/2/layout/IconCircleList"/>
    <dgm:cxn modelId="{10157445-10ED-4C2B-AF1E-714DAC2CFC5B}" type="presParOf" srcId="{134BC866-B544-4270-8971-4B1EE6BB4EB6}" destId="{81CAC568-A587-4A1A-9A88-39C4A85F723D}" srcOrd="3" destOrd="0" presId="urn:microsoft.com/office/officeart/2018/2/layout/IconCircleList"/>
    <dgm:cxn modelId="{CFBCBCCF-60D9-437C-BB84-37001F6B2EDD}" type="presParOf" srcId="{7C93FFB9-9210-449D-AD44-A443CC0104E5}" destId="{AF3C63F1-A787-4130-A88B-B8B899DD162D}" srcOrd="3" destOrd="0" presId="urn:microsoft.com/office/officeart/2018/2/layout/IconCircleList"/>
    <dgm:cxn modelId="{D20954ED-9174-419C-8EAB-5984FE7C11E6}" type="presParOf" srcId="{7C93FFB9-9210-449D-AD44-A443CC0104E5}" destId="{A434BF98-1E32-482A-A466-6B05F8090E85}" srcOrd="4" destOrd="0" presId="urn:microsoft.com/office/officeart/2018/2/layout/IconCircleList"/>
    <dgm:cxn modelId="{F895B274-4EB6-4152-BC37-1B12D7EDC6A8}" type="presParOf" srcId="{A434BF98-1E32-482A-A466-6B05F8090E85}" destId="{2E064793-1149-4B35-AF2C-56C36FD7CB2D}" srcOrd="0" destOrd="0" presId="urn:microsoft.com/office/officeart/2018/2/layout/IconCircleList"/>
    <dgm:cxn modelId="{740CDC1C-E66C-4B9B-B106-149EC33C105D}" type="presParOf" srcId="{A434BF98-1E32-482A-A466-6B05F8090E85}" destId="{4C64623A-4C83-464F-941E-16F566C52DD2}" srcOrd="1" destOrd="0" presId="urn:microsoft.com/office/officeart/2018/2/layout/IconCircleList"/>
    <dgm:cxn modelId="{99A83277-5D21-42A4-926E-157B80A18C53}" type="presParOf" srcId="{A434BF98-1E32-482A-A466-6B05F8090E85}" destId="{D1884719-DCCA-4A91-906A-495C3877F7BA}" srcOrd="2" destOrd="0" presId="urn:microsoft.com/office/officeart/2018/2/layout/IconCircleList"/>
    <dgm:cxn modelId="{997404A8-AE80-4BA9-BD3B-29B647407ECA}" type="presParOf" srcId="{A434BF98-1E32-482A-A466-6B05F8090E85}" destId="{3B5B1573-BB95-4849-B0FA-05CB51CE51F8}" srcOrd="3" destOrd="0" presId="urn:microsoft.com/office/officeart/2018/2/layout/IconCircleList"/>
    <dgm:cxn modelId="{5DE8074C-6F57-48F1-A4AC-DB219BD7D196}" type="presParOf" srcId="{7C93FFB9-9210-449D-AD44-A443CC0104E5}" destId="{A14A7123-B0D8-4B1D-9815-A14FA437CD94}" srcOrd="5" destOrd="0" presId="urn:microsoft.com/office/officeart/2018/2/layout/IconCircleList"/>
    <dgm:cxn modelId="{C71F6105-0A72-4A17-BC1B-9F1BDC6BFB2B}" type="presParOf" srcId="{7C93FFB9-9210-449D-AD44-A443CC0104E5}" destId="{BDAF35AE-772A-48C6-A79B-15225BBD5802}" srcOrd="6" destOrd="0" presId="urn:microsoft.com/office/officeart/2018/2/layout/IconCircleList"/>
    <dgm:cxn modelId="{1AB7F852-509C-485A-8434-F80EDBDAB3AB}" type="presParOf" srcId="{BDAF35AE-772A-48C6-A79B-15225BBD5802}" destId="{130B5D2B-E648-4DDB-9F05-C9C184074B9C}" srcOrd="0" destOrd="0" presId="urn:microsoft.com/office/officeart/2018/2/layout/IconCircleList"/>
    <dgm:cxn modelId="{819EFC15-1079-4780-A16F-134424DE41B3}" type="presParOf" srcId="{BDAF35AE-772A-48C6-A79B-15225BBD5802}" destId="{E76CAF2E-5237-407F-B039-FCC4A19EB70B}" srcOrd="1" destOrd="0" presId="urn:microsoft.com/office/officeart/2018/2/layout/IconCircleList"/>
    <dgm:cxn modelId="{28ACCFE6-FBA9-4CD3-989A-7409FBDC01E2}" type="presParOf" srcId="{BDAF35AE-772A-48C6-A79B-15225BBD5802}" destId="{CD8B823A-C40C-441D-A0F4-8DDAC31476AA}" srcOrd="2" destOrd="0" presId="urn:microsoft.com/office/officeart/2018/2/layout/IconCircleList"/>
    <dgm:cxn modelId="{407B8BD8-D902-470D-8507-3D27719630DF}" type="presParOf" srcId="{BDAF35AE-772A-48C6-A79B-15225BBD5802}" destId="{38DD9D0B-A736-4069-8032-81D077A3926A}" srcOrd="3" destOrd="0" presId="urn:microsoft.com/office/officeart/2018/2/layout/IconCircleList"/>
    <dgm:cxn modelId="{5FD0B136-B3B6-4B9D-A045-198708FA3658}" type="presParOf" srcId="{7C93FFB9-9210-449D-AD44-A443CC0104E5}" destId="{08B56D97-978D-47B6-ABAE-BD0DFA6CFE8E}" srcOrd="7" destOrd="0" presId="urn:microsoft.com/office/officeart/2018/2/layout/IconCircleList"/>
    <dgm:cxn modelId="{661F71D4-8D08-4E0B-B2AE-3E5101F7DA0E}" type="presParOf" srcId="{7C93FFB9-9210-449D-AD44-A443CC0104E5}" destId="{0C7F9D53-0DD6-4A87-AA2F-931D6C4A4AAE}" srcOrd="8" destOrd="0" presId="urn:microsoft.com/office/officeart/2018/2/layout/IconCircleList"/>
    <dgm:cxn modelId="{7B703F16-AC0C-4596-AFEA-A867EF6FBE96}" type="presParOf" srcId="{0C7F9D53-0DD6-4A87-AA2F-931D6C4A4AAE}" destId="{7DBE9CB8-6904-4E96-BB36-0283F74B873E}" srcOrd="0" destOrd="0" presId="urn:microsoft.com/office/officeart/2018/2/layout/IconCircleList"/>
    <dgm:cxn modelId="{4F505CCF-FACF-4962-9095-DCE6C91D4D6C}" type="presParOf" srcId="{0C7F9D53-0DD6-4A87-AA2F-931D6C4A4AAE}" destId="{29FF2A3F-FBDC-47C7-84DD-13137D89CA17}" srcOrd="1" destOrd="0" presId="urn:microsoft.com/office/officeart/2018/2/layout/IconCircleList"/>
    <dgm:cxn modelId="{08969ED3-6EC8-4EF4-827B-E8643839209C}" type="presParOf" srcId="{0C7F9D53-0DD6-4A87-AA2F-931D6C4A4AAE}" destId="{AE331537-3934-462F-948B-4559533BA29C}" srcOrd="2" destOrd="0" presId="urn:microsoft.com/office/officeart/2018/2/layout/IconCircleList"/>
    <dgm:cxn modelId="{91A151BC-D48D-42E7-8999-0381F54EA520}" type="presParOf" srcId="{0C7F9D53-0DD6-4A87-AA2F-931D6C4A4AAE}" destId="{E679B027-B6E8-4C98-82A7-F53ADD5FE203}" srcOrd="3" destOrd="0" presId="urn:microsoft.com/office/officeart/2018/2/layout/IconCircleList"/>
    <dgm:cxn modelId="{93543B74-9015-4DB7-A76E-CE52B0A86750}" type="presParOf" srcId="{7C93FFB9-9210-449D-AD44-A443CC0104E5}" destId="{39D0E107-A757-49C7-B38F-B6534E7DB46B}" srcOrd="9" destOrd="0" presId="urn:microsoft.com/office/officeart/2018/2/layout/IconCircleList"/>
    <dgm:cxn modelId="{68508257-1C2B-4D1B-B643-B2504DE6BE95}" type="presParOf" srcId="{7C93FFB9-9210-449D-AD44-A443CC0104E5}" destId="{D6F8CEB7-329E-469E-A840-D5D3CB083D13}" srcOrd="10" destOrd="0" presId="urn:microsoft.com/office/officeart/2018/2/layout/IconCircleList"/>
    <dgm:cxn modelId="{2460976D-6664-463F-A0F4-3AEFC292DC83}" type="presParOf" srcId="{D6F8CEB7-329E-469E-A840-D5D3CB083D13}" destId="{925080F8-23AC-4EF7-802D-552BD9FC3BBC}" srcOrd="0" destOrd="0" presId="urn:microsoft.com/office/officeart/2018/2/layout/IconCircleList"/>
    <dgm:cxn modelId="{796981D6-7698-43FC-B80F-D02E4B065BF3}" type="presParOf" srcId="{D6F8CEB7-329E-469E-A840-D5D3CB083D13}" destId="{C5A2376F-B3BC-4D2B-9681-76EE4EB8D557}" srcOrd="1" destOrd="0" presId="urn:microsoft.com/office/officeart/2018/2/layout/IconCircleList"/>
    <dgm:cxn modelId="{19AF5490-CA14-4FFA-B326-D67C055F79BF}" type="presParOf" srcId="{D6F8CEB7-329E-469E-A840-D5D3CB083D13}" destId="{955869A6-699B-42AC-ACDD-A8FF7A2E80E9}" srcOrd="2" destOrd="0" presId="urn:microsoft.com/office/officeart/2018/2/layout/IconCircleList"/>
    <dgm:cxn modelId="{4AA33754-603D-42D6-82E2-9B702E2C2BC3}" type="presParOf" srcId="{D6F8CEB7-329E-469E-A840-D5D3CB083D13}" destId="{14C1A06A-4CE4-4D16-A659-9AC822A318A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22353-80E4-43DC-AEBA-7222F78F10C8}">
      <dsp:nvSpPr>
        <dsp:cNvPr id="0" name=""/>
        <dsp:cNvSpPr/>
      </dsp:nvSpPr>
      <dsp:spPr>
        <a:xfrm>
          <a:off x="28876" y="796631"/>
          <a:ext cx="890937" cy="890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2D2C0-4714-4D4E-AA93-DC84C139C7DE}">
      <dsp:nvSpPr>
        <dsp:cNvPr id="0" name=""/>
        <dsp:cNvSpPr/>
      </dsp:nvSpPr>
      <dsp:spPr>
        <a:xfrm>
          <a:off x="215973" y="983728"/>
          <a:ext cx="516743" cy="5167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7013F7-F811-48FA-8D98-3FAFB81B8620}">
      <dsp:nvSpPr>
        <dsp:cNvPr id="0" name=""/>
        <dsp:cNvSpPr/>
      </dsp:nvSpPr>
      <dsp:spPr>
        <a:xfrm>
          <a:off x="1110728" y="796631"/>
          <a:ext cx="2100066" cy="89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Twinkl" panose="02000000000000000000" pitchFamily="2" charset="0"/>
            </a:rPr>
            <a:t>Staff</a:t>
          </a:r>
          <a:endParaRPr lang="en-US" sz="2400" kern="1200" dirty="0">
            <a:latin typeface="Twinkl" panose="02000000000000000000" pitchFamily="2" charset="0"/>
          </a:endParaRPr>
        </a:p>
      </dsp:txBody>
      <dsp:txXfrm>
        <a:off x="1110728" y="796631"/>
        <a:ext cx="2100066" cy="890937"/>
      </dsp:txXfrm>
    </dsp:sp>
    <dsp:sp modelId="{D7499FB0-A324-45D4-8AAA-A7A066B62732}">
      <dsp:nvSpPr>
        <dsp:cNvPr id="0" name=""/>
        <dsp:cNvSpPr/>
      </dsp:nvSpPr>
      <dsp:spPr>
        <a:xfrm>
          <a:off x="3576715" y="796631"/>
          <a:ext cx="890937" cy="890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FA4195-0B85-408D-9F79-47B1012BFF56}">
      <dsp:nvSpPr>
        <dsp:cNvPr id="0" name=""/>
        <dsp:cNvSpPr/>
      </dsp:nvSpPr>
      <dsp:spPr>
        <a:xfrm>
          <a:off x="3763812" y="983728"/>
          <a:ext cx="516743" cy="5167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CAC568-A587-4A1A-9A88-39C4A85F723D}">
      <dsp:nvSpPr>
        <dsp:cNvPr id="0" name=""/>
        <dsp:cNvSpPr/>
      </dsp:nvSpPr>
      <dsp:spPr>
        <a:xfrm>
          <a:off x="4658568" y="796631"/>
          <a:ext cx="2100066" cy="89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Twinkl" panose="02000000000000000000" pitchFamily="2" charset="0"/>
            </a:rPr>
            <a:t>Things to remember</a:t>
          </a:r>
          <a:endParaRPr lang="en-US" sz="2400" kern="1200" dirty="0">
            <a:latin typeface="Twinkl" panose="02000000000000000000" pitchFamily="2" charset="0"/>
          </a:endParaRPr>
        </a:p>
      </dsp:txBody>
      <dsp:txXfrm>
        <a:off x="4658568" y="796631"/>
        <a:ext cx="2100066" cy="890937"/>
      </dsp:txXfrm>
    </dsp:sp>
    <dsp:sp modelId="{2E064793-1149-4B35-AF2C-56C36FD7CB2D}">
      <dsp:nvSpPr>
        <dsp:cNvPr id="0" name=""/>
        <dsp:cNvSpPr/>
      </dsp:nvSpPr>
      <dsp:spPr>
        <a:xfrm>
          <a:off x="7124555" y="796631"/>
          <a:ext cx="890937" cy="890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4623A-4C83-464F-941E-16F566C52DD2}">
      <dsp:nvSpPr>
        <dsp:cNvPr id="0" name=""/>
        <dsp:cNvSpPr/>
      </dsp:nvSpPr>
      <dsp:spPr>
        <a:xfrm>
          <a:off x="7311651" y="983728"/>
          <a:ext cx="516743" cy="5167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B1573-BB95-4849-B0FA-05CB51CE51F8}">
      <dsp:nvSpPr>
        <dsp:cNvPr id="0" name=""/>
        <dsp:cNvSpPr/>
      </dsp:nvSpPr>
      <dsp:spPr>
        <a:xfrm>
          <a:off x="8206407" y="796631"/>
          <a:ext cx="2100066" cy="89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Twinkl" panose="02000000000000000000" pitchFamily="2" charset="0"/>
            </a:rPr>
            <a:t>What we will be learning</a:t>
          </a:r>
          <a:endParaRPr lang="en-US" sz="2400" kern="1200" dirty="0">
            <a:latin typeface="Twinkl" panose="02000000000000000000" pitchFamily="2" charset="0"/>
          </a:endParaRPr>
        </a:p>
      </dsp:txBody>
      <dsp:txXfrm>
        <a:off x="8206407" y="796631"/>
        <a:ext cx="2100066" cy="890937"/>
      </dsp:txXfrm>
    </dsp:sp>
    <dsp:sp modelId="{130B5D2B-E648-4DDB-9F05-C9C184074B9C}">
      <dsp:nvSpPr>
        <dsp:cNvPr id="0" name=""/>
        <dsp:cNvSpPr/>
      </dsp:nvSpPr>
      <dsp:spPr>
        <a:xfrm>
          <a:off x="28876" y="2378862"/>
          <a:ext cx="890937" cy="89093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6CAF2E-5237-407F-B039-FCC4A19EB70B}">
      <dsp:nvSpPr>
        <dsp:cNvPr id="0" name=""/>
        <dsp:cNvSpPr/>
      </dsp:nvSpPr>
      <dsp:spPr>
        <a:xfrm>
          <a:off x="215973" y="2565958"/>
          <a:ext cx="516743" cy="51674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D9D0B-A736-4069-8032-81D077A3926A}">
      <dsp:nvSpPr>
        <dsp:cNvPr id="0" name=""/>
        <dsp:cNvSpPr/>
      </dsp:nvSpPr>
      <dsp:spPr>
        <a:xfrm>
          <a:off x="1110728" y="2378862"/>
          <a:ext cx="2100066" cy="89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Twinkl" panose="02000000000000000000" pitchFamily="2" charset="0"/>
            </a:rPr>
            <a:t>Forest School</a:t>
          </a:r>
          <a:endParaRPr lang="en-US" sz="2400" kern="1200" dirty="0">
            <a:latin typeface="Twinkl" panose="02000000000000000000" pitchFamily="2" charset="0"/>
          </a:endParaRPr>
        </a:p>
      </dsp:txBody>
      <dsp:txXfrm>
        <a:off x="1110728" y="2378862"/>
        <a:ext cx="2100066" cy="890937"/>
      </dsp:txXfrm>
    </dsp:sp>
    <dsp:sp modelId="{7DBE9CB8-6904-4E96-BB36-0283F74B873E}">
      <dsp:nvSpPr>
        <dsp:cNvPr id="0" name=""/>
        <dsp:cNvSpPr/>
      </dsp:nvSpPr>
      <dsp:spPr>
        <a:xfrm>
          <a:off x="3576715" y="2378862"/>
          <a:ext cx="890937" cy="89093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F2A3F-FBDC-47C7-84DD-13137D89CA17}">
      <dsp:nvSpPr>
        <dsp:cNvPr id="0" name=""/>
        <dsp:cNvSpPr/>
      </dsp:nvSpPr>
      <dsp:spPr>
        <a:xfrm>
          <a:off x="3763812" y="2565958"/>
          <a:ext cx="516743" cy="51674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9B027-B6E8-4C98-82A7-F53ADD5FE203}">
      <dsp:nvSpPr>
        <dsp:cNvPr id="0" name=""/>
        <dsp:cNvSpPr/>
      </dsp:nvSpPr>
      <dsp:spPr>
        <a:xfrm>
          <a:off x="4658568" y="2378862"/>
          <a:ext cx="2100066" cy="89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Twinkl" panose="02000000000000000000" pitchFamily="2" charset="0"/>
            </a:rPr>
            <a:t>How to contact us</a:t>
          </a:r>
          <a:endParaRPr lang="en-US" sz="2400" kern="1200" dirty="0">
            <a:latin typeface="Twinkl" panose="02000000000000000000" pitchFamily="2" charset="0"/>
          </a:endParaRPr>
        </a:p>
      </dsp:txBody>
      <dsp:txXfrm>
        <a:off x="4658568" y="2378862"/>
        <a:ext cx="2100066" cy="890937"/>
      </dsp:txXfrm>
    </dsp:sp>
    <dsp:sp modelId="{925080F8-23AC-4EF7-802D-552BD9FC3BBC}">
      <dsp:nvSpPr>
        <dsp:cNvPr id="0" name=""/>
        <dsp:cNvSpPr/>
      </dsp:nvSpPr>
      <dsp:spPr>
        <a:xfrm>
          <a:off x="7124555" y="2378862"/>
          <a:ext cx="890937" cy="890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2376F-B3BC-4D2B-9681-76EE4EB8D557}">
      <dsp:nvSpPr>
        <dsp:cNvPr id="0" name=""/>
        <dsp:cNvSpPr/>
      </dsp:nvSpPr>
      <dsp:spPr>
        <a:xfrm>
          <a:off x="7311651" y="2565958"/>
          <a:ext cx="516743" cy="51674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1A06A-4CE4-4D16-A659-9AC822A318AD}">
      <dsp:nvSpPr>
        <dsp:cNvPr id="0" name=""/>
        <dsp:cNvSpPr/>
      </dsp:nvSpPr>
      <dsp:spPr>
        <a:xfrm>
          <a:off x="8206407" y="2378862"/>
          <a:ext cx="2100066" cy="890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Twinkl" panose="02000000000000000000" pitchFamily="2" charset="0"/>
            </a:rPr>
            <a:t>Questions</a:t>
          </a:r>
          <a:endParaRPr lang="en-US" sz="2400" kern="1200" dirty="0">
            <a:latin typeface="Twinkl" panose="02000000000000000000" pitchFamily="2" charset="0"/>
          </a:endParaRPr>
        </a:p>
      </dsp:txBody>
      <dsp:txXfrm>
        <a:off x="8206407" y="2378862"/>
        <a:ext cx="2100066" cy="890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02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82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7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4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6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3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7/24/2025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7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7/24/2025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2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7/24/2025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5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36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9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3B85F9-9CA8-2B5F-4522-0B5D742E7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9C417C-4855-70E8-0464-2AD8F04FE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2720" y="1293963"/>
            <a:ext cx="4998300" cy="2459052"/>
          </a:xfrm>
        </p:spPr>
        <p:txBody>
          <a:bodyPr>
            <a:normAutofit/>
          </a:bodyPr>
          <a:lstStyle/>
          <a:p>
            <a:pPr algn="l"/>
            <a:r>
              <a:rPr lang="en-GB" sz="4800" dirty="0">
                <a:latin typeface="Twinkl" panose="02000000000000000000" pitchFamily="2" charset="0"/>
              </a:rPr>
              <a:t>Welcome to Acorn Class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0D807-9AE2-0FD2-76AD-F95BBA2D1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2718" y="3874545"/>
            <a:ext cx="4998301" cy="1492585"/>
          </a:xfrm>
        </p:spPr>
        <p:txBody>
          <a:bodyPr>
            <a:normAutofit/>
          </a:bodyPr>
          <a:lstStyle/>
          <a:p>
            <a:pPr algn="l"/>
            <a:r>
              <a:rPr lang="en-GB" sz="2000" dirty="0">
                <a:latin typeface="Twinkl" panose="02000000000000000000" pitchFamily="2" charset="0"/>
              </a:rPr>
              <a:t>2025-26</a:t>
            </a:r>
          </a:p>
        </p:txBody>
      </p:sp>
      <p:pic>
        <p:nvPicPr>
          <p:cNvPr id="4" name="Picture 2" descr="A blue book with a cross and a heart&#10;&#10;AI-generated content may be incorrect.">
            <a:extLst>
              <a:ext uri="{FF2B5EF4-FFF2-40B4-BE49-F238E27FC236}">
                <a16:creationId xmlns:a16="http://schemas.microsoft.com/office/drawing/2014/main" id="{E8A8C9FF-7493-1AA7-D5D0-61E9C69E9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6" y="1293963"/>
            <a:ext cx="3088837" cy="382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03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BB7B57-CCB8-8267-4A91-43DE9E142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47A7B7-4366-96B4-233E-C1688A9B0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en-US" u="sng" dirty="0">
                <a:latin typeface="Twinkl" panose="02000000000000000000" pitchFamily="2" charset="0"/>
              </a:rPr>
              <a:t>How to contact us</a:t>
            </a:r>
            <a:br>
              <a:rPr lang="en-US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7CA688-DBD4-F32A-05E7-75D2EBF26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1800" b="1" dirty="0"/>
            </a:br>
            <a:br>
              <a:rPr lang="en-US" sz="1800" b="1" dirty="0"/>
            </a:br>
            <a:r>
              <a:rPr lang="en-US" sz="1800" dirty="0">
                <a:latin typeface="Twinkl" panose="02000000000000000000" pitchFamily="2" charset="0"/>
              </a:rPr>
              <a:t>ClassDojo</a:t>
            </a:r>
            <a:br>
              <a:rPr lang="en-US" sz="1800" dirty="0">
                <a:latin typeface="Twinkl" panose="02000000000000000000" pitchFamily="2" charset="0"/>
              </a:rPr>
            </a:br>
            <a:r>
              <a:rPr lang="en-US" sz="1800" dirty="0">
                <a:latin typeface="Twinkl" panose="02000000000000000000" pitchFamily="2" charset="0"/>
              </a:rPr>
              <a:t>Beginning / end of day</a:t>
            </a:r>
            <a:br>
              <a:rPr lang="en-US" sz="1800" dirty="0">
                <a:latin typeface="Twinkl" panose="02000000000000000000" pitchFamily="2" charset="0"/>
              </a:rPr>
            </a:br>
            <a:r>
              <a:rPr lang="en-US" sz="1800" dirty="0">
                <a:latin typeface="Twinkl" panose="02000000000000000000" pitchFamily="2" charset="0"/>
              </a:rPr>
              <a:t>Email Hannah in the office to ask for an appointment</a:t>
            </a:r>
            <a:endParaRPr lang="en-GB" sz="1800" b="1" dirty="0">
              <a:latin typeface="Twinkl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DE4BC9-A28D-5192-0674-165823C2B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1726313"/>
            <a:ext cx="5837780" cy="34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01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E4EB5C-A8C5-B4E0-3C16-FB15587C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D1566-5386-3208-DB81-F26C3B7D2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1821" y="1212692"/>
            <a:ext cx="8728363" cy="41878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800"/>
              <a:t>    </a:t>
            </a:r>
          </a:p>
        </p:txBody>
      </p:sp>
      <p:pic>
        <p:nvPicPr>
          <p:cNvPr id="7" name="Graphic 6" descr="Question mark">
            <a:extLst>
              <a:ext uri="{FF2B5EF4-FFF2-40B4-BE49-F238E27FC236}">
                <a16:creationId xmlns:a16="http://schemas.microsoft.com/office/drawing/2014/main" id="{4EAB6F70-4A8D-47ED-1A6F-2AB617089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0" y="1782115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8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4FBCB5-D178-F104-6630-238F96FCA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en-GB" u="sng" dirty="0">
                <a:latin typeface="Twinkl" panose="02000000000000000000" pitchFamily="2" charset="0"/>
              </a:rPr>
              <a:t>What we will be covering…</a:t>
            </a:r>
            <a:endParaRPr lang="en-GB" u="sng">
              <a:latin typeface="Twinkl" panose="02000000000000000000" pitchFamily="2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258E0F-95E4-DD8D-3990-2843A8F37B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912869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4717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B4472A-332B-71E5-8009-33841E7C3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5ED0C3-2637-F384-ABD4-F30DF0A69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0074" y="685800"/>
            <a:ext cx="4813040" cy="984053"/>
          </a:xfrm>
        </p:spPr>
        <p:txBody>
          <a:bodyPr>
            <a:normAutofit/>
          </a:bodyPr>
          <a:lstStyle/>
          <a:p>
            <a:pPr algn="l"/>
            <a:r>
              <a:rPr lang="en-GB" u="sng" dirty="0">
                <a:latin typeface="Twinkl" panose="02000000000000000000" pitchFamily="2" charset="0"/>
              </a:rPr>
              <a:t>Staff in Acorn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EC172-1E8D-7A1B-8F50-479057541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74" y="2481943"/>
            <a:ext cx="4813040" cy="270620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10000"/>
              </a:lnSpc>
            </a:pPr>
            <a:r>
              <a:rPr lang="en-GB" sz="2000" dirty="0">
                <a:latin typeface="Twinkl" panose="02000000000000000000" pitchFamily="2" charset="0"/>
              </a:rPr>
              <a:t>Class Teacher – Sam Milne</a:t>
            </a:r>
          </a:p>
          <a:p>
            <a:pPr algn="l">
              <a:lnSpc>
                <a:spcPct val="110000"/>
              </a:lnSpc>
            </a:pPr>
            <a:r>
              <a:rPr lang="en-GB" sz="2000" dirty="0">
                <a:latin typeface="Twinkl" panose="02000000000000000000" pitchFamily="2" charset="0"/>
              </a:rPr>
              <a:t>Teaching Assistants – Sophie Baldry-Reynolds, Daphne Blakey, Kirsty Wiles</a:t>
            </a:r>
          </a:p>
          <a:p>
            <a:pPr algn="l">
              <a:lnSpc>
                <a:spcPct val="110000"/>
              </a:lnSpc>
            </a:pPr>
            <a:endParaRPr lang="en-GB" sz="2000" dirty="0">
              <a:latin typeface="Twinkl" panose="02000000000000000000" pitchFamily="2" charset="0"/>
            </a:endParaRPr>
          </a:p>
          <a:p>
            <a:pPr algn="l">
              <a:lnSpc>
                <a:spcPct val="110000"/>
              </a:lnSpc>
            </a:pPr>
            <a:r>
              <a:rPr lang="en-GB" sz="2000" dirty="0">
                <a:latin typeface="Twinkl" panose="02000000000000000000" pitchFamily="2" charset="0"/>
              </a:rPr>
              <a:t>Executive Head – Ian Bartle</a:t>
            </a:r>
          </a:p>
          <a:p>
            <a:pPr algn="l">
              <a:lnSpc>
                <a:spcPct val="110000"/>
              </a:lnSpc>
            </a:pPr>
            <a:r>
              <a:rPr lang="en-GB" sz="2000" dirty="0">
                <a:latin typeface="Twinkl" panose="02000000000000000000" pitchFamily="2" charset="0"/>
              </a:rPr>
              <a:t>Head of School – Anna Hedges</a:t>
            </a:r>
          </a:p>
          <a:p>
            <a:pPr algn="l">
              <a:lnSpc>
                <a:spcPct val="110000"/>
              </a:lnSpc>
            </a:pPr>
            <a:r>
              <a:rPr lang="en-GB" sz="2000" dirty="0">
                <a:latin typeface="Twinkl" panose="02000000000000000000" pitchFamily="2" charset="0"/>
              </a:rPr>
              <a:t>SENDCo – Becky Wood</a:t>
            </a:r>
          </a:p>
          <a:p>
            <a:pPr algn="l">
              <a:lnSpc>
                <a:spcPct val="110000"/>
              </a:lnSpc>
            </a:pPr>
            <a:r>
              <a:rPr lang="en-GB" sz="2000" dirty="0">
                <a:latin typeface="Twinkl" panose="02000000000000000000" pitchFamily="2" charset="0"/>
              </a:rPr>
              <a:t>Senior Teacher – Amy </a:t>
            </a:r>
            <a:r>
              <a:rPr lang="en-GB" sz="2000" dirty="0" err="1">
                <a:latin typeface="Twinkl" panose="02000000000000000000" pitchFamily="2" charset="0"/>
              </a:rPr>
              <a:t>Champkin</a:t>
            </a:r>
            <a:endParaRPr lang="en-GB" sz="2000" dirty="0">
              <a:latin typeface="Twinkl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41430-0EED-FDB9-E8EC-4407A0087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087" y="810974"/>
            <a:ext cx="6186820" cy="43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70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440F72-B4EB-01C1-89B7-A7A8245E0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en-GB" u="sng" dirty="0">
                <a:latin typeface="Twinkl" panose="02000000000000000000" pitchFamily="2" charset="0"/>
              </a:rPr>
              <a:t>Things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966D5-738D-CFD2-F979-297E4772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Drinks bottle</a:t>
            </a:r>
          </a:p>
          <a:p>
            <a:pPr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Packed lunch</a:t>
            </a:r>
          </a:p>
          <a:p>
            <a:pPr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Spare clothes</a:t>
            </a:r>
          </a:p>
          <a:p>
            <a:pPr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Reading book and record</a:t>
            </a:r>
          </a:p>
          <a:p>
            <a:pPr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Coat (we will be outside whenever possible!)</a:t>
            </a:r>
          </a:p>
          <a:p>
            <a:pPr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An afternoon snack</a:t>
            </a:r>
          </a:p>
          <a:p>
            <a:pPr marL="0" indent="0">
              <a:buNone/>
            </a:pPr>
            <a:r>
              <a:rPr lang="en-US" sz="1800" b="1" dirty="0">
                <a:latin typeface="Twinkl" panose="02000000000000000000" pitchFamily="2" charset="0"/>
              </a:rPr>
              <a:t>Please name </a:t>
            </a:r>
            <a:r>
              <a:rPr lang="en-US" sz="1800" b="1" u="sng" dirty="0">
                <a:latin typeface="Twinkl" panose="02000000000000000000" pitchFamily="2" charset="0"/>
              </a:rPr>
              <a:t>everything</a:t>
            </a:r>
            <a:r>
              <a:rPr lang="en-US" sz="1800" b="1" dirty="0">
                <a:latin typeface="Twinkl" panose="02000000000000000000" pitchFamily="2" charset="0"/>
              </a:rPr>
              <a:t>!</a:t>
            </a:r>
          </a:p>
          <a:p>
            <a:pPr marL="0" indent="0">
              <a:buNone/>
            </a:pPr>
            <a:r>
              <a:rPr lang="en-US" sz="1800" dirty="0">
                <a:latin typeface="Twinkl" panose="02000000000000000000" pitchFamily="2" charset="0"/>
              </a:rPr>
              <a:t>The children do not need to bring in pencil cases from home as we provide the children with everything they need.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6242C6-5C62-96E9-A1D6-75BB09D59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395" y="1740827"/>
            <a:ext cx="4681506" cy="340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6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CE31D-6F44-2A28-E452-C064C10A5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9C50C-065C-F441-423F-69E49E228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u="sng" dirty="0">
                <a:latin typeface="Twinkl" panose="02000000000000000000" pitchFamily="2" charset="0"/>
              </a:rPr>
              <a:t>Long term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104CD8-1A0E-B767-ADD7-40DE545D0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7242"/>
            <a:ext cx="12192000" cy="227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8ED92-BAC2-9AC6-E748-A1CE0B3AD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B61FEBE-B024-E867-ADF8-B65D117A2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375DB-616A-73E5-F31B-0D3293CF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50" y="603504"/>
            <a:ext cx="7333171" cy="822525"/>
          </a:xfrm>
        </p:spPr>
        <p:txBody>
          <a:bodyPr anchor="b">
            <a:normAutofit/>
          </a:bodyPr>
          <a:lstStyle/>
          <a:p>
            <a:r>
              <a:rPr lang="en-GB" u="sng" dirty="0">
                <a:latin typeface="Twinkl" panose="02000000000000000000" pitchFamily="2" charset="0"/>
              </a:rPr>
              <a:t>Autumn Term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D8D37-A4CB-FB93-4BFA-074D4C9A9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50" y="1621971"/>
            <a:ext cx="7333171" cy="4687389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Twinkl" panose="02000000000000000000" pitchFamily="2" charset="0"/>
              </a:rPr>
              <a:t>Childhood</a:t>
            </a:r>
          </a:p>
          <a:p>
            <a:pPr marL="0" indent="0">
              <a:buNone/>
            </a:pPr>
            <a:r>
              <a:rPr lang="en-US" sz="1800" dirty="0">
                <a:latin typeface="Twinkl" panose="02000000000000000000" pitchFamily="2" charset="0"/>
              </a:rPr>
              <a:t>This project teaches children about everyday life and families today, including comparisons with childhood in the 1950s, using artefacts and a range of different sources.</a:t>
            </a:r>
          </a:p>
          <a:p>
            <a:r>
              <a:rPr lang="en-US" sz="1800" b="1" dirty="0">
                <a:latin typeface="Twinkl" panose="02000000000000000000" pitchFamily="2" charset="0"/>
              </a:rPr>
              <a:t>Bright Lights, Big City</a:t>
            </a:r>
          </a:p>
          <a:p>
            <a:pPr marL="0" indent="0">
              <a:buNone/>
            </a:pPr>
            <a:r>
              <a:rPr lang="en-US" sz="1800" dirty="0">
                <a:latin typeface="Twinkl" panose="02000000000000000000" pitchFamily="2" charset="0"/>
              </a:rPr>
              <a:t>This project teaches children about the physical and human characteristics of the United Kingdom, including a detailed exploration of the characteristics and features of the capital city, London.</a:t>
            </a:r>
          </a:p>
          <a:p>
            <a:pPr marL="0" indent="0">
              <a:buNone/>
            </a:pPr>
            <a:r>
              <a:rPr lang="en-US" sz="1800" dirty="0">
                <a:latin typeface="Twinkl" panose="02000000000000000000" pitchFamily="2" charset="0"/>
              </a:rPr>
              <a:t> </a:t>
            </a:r>
            <a:endParaRPr lang="en-GB" sz="1800" dirty="0">
              <a:latin typeface="Twinkl" panose="02000000000000000000" pitchFamily="2" charset="0"/>
            </a:endParaRPr>
          </a:p>
          <a:p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B9DFB6-5F97-9545-10F2-C191967B25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083" r="-1" b="8630"/>
          <a:stretch>
            <a:fillRect/>
          </a:stretch>
        </p:blipFill>
        <p:spPr>
          <a:xfrm>
            <a:off x="8730108" y="10"/>
            <a:ext cx="3461891" cy="3405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05B4C8-01A3-7DD7-762A-7F3D0AE87D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56" r="4" b="21584"/>
          <a:stretch>
            <a:fillRect/>
          </a:stretch>
        </p:blipFill>
        <p:spPr>
          <a:xfrm>
            <a:off x="8730108" y="3454171"/>
            <a:ext cx="3461891" cy="340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27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0D388F-6C7A-CDC9-E746-FC8664238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Twinkl" panose="02000000000000000000" pitchFamily="2" charset="0"/>
              </a:rPr>
              <a:t>Phonics</a:t>
            </a:r>
            <a:br>
              <a:rPr lang="en-US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EDDB2-B79F-82D4-48C8-B3F7937AB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winkl" panose="02000000000000000000" pitchFamily="2" charset="0"/>
              </a:rPr>
              <a:t>We use Unlocking Letters and Sounds (ULS) for phonics.</a:t>
            </a:r>
          </a:p>
          <a:p>
            <a:r>
              <a:rPr lang="en-US" dirty="0">
                <a:latin typeface="Twinkl" panose="02000000000000000000" pitchFamily="2" charset="0"/>
              </a:rPr>
              <a:t>Children have daily phonics sessions.</a:t>
            </a:r>
          </a:p>
          <a:p>
            <a:r>
              <a:rPr lang="en-US" dirty="0">
                <a:latin typeface="Twinkl" panose="02000000000000000000" pitchFamily="2" charset="0"/>
              </a:rPr>
              <a:t>In June, children in Year 1 will sit the Phonics Screening Check which involves them reading 40 real and alien words.</a:t>
            </a:r>
          </a:p>
          <a:p>
            <a:pPr marL="0" indent="0">
              <a:lnSpc>
                <a:spcPct val="90000"/>
              </a:lnSpc>
              <a:buNone/>
            </a:pPr>
            <a:endParaRPr lang="en-US" b="1" dirty="0">
              <a:latin typeface="Twinkl" panose="02000000000000000000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b="1" dirty="0">
                <a:latin typeface="Twinkl" panose="02000000000000000000" pitchFamily="2" charset="0"/>
              </a:rPr>
              <a:t>What can you do at home to support your child?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winkl" panose="02000000000000000000" pitchFamily="2" charset="0"/>
              </a:rPr>
              <a:t>Please listen to your child read at least three times a week and write in their reading record when you do.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winkl" panose="02000000000000000000" pitchFamily="2" charset="0"/>
              </a:rPr>
              <a:t>Share stories with them.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winkl" panose="02000000000000000000" pitchFamily="2" charset="0"/>
              </a:rPr>
              <a:t>Talk about what has happened in the story / what might happen.</a:t>
            </a:r>
          </a:p>
          <a:p>
            <a:endParaRPr lang="en-GB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D8CD63-E7FF-7318-66C6-1EAE33F93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572" y="469319"/>
            <a:ext cx="2372056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4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D6FC9-03E8-5701-E311-F022F0259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D8D002-74F3-CB17-7D5A-CEDF0B00A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en-US" u="sng" dirty="0">
                <a:latin typeface="Twinkl" panose="02000000000000000000" pitchFamily="2" charset="0"/>
              </a:rPr>
              <a:t>English and </a:t>
            </a:r>
            <a:r>
              <a:rPr lang="en-US" u="sng" dirty="0" err="1">
                <a:latin typeface="Twinkl" panose="02000000000000000000" pitchFamily="2" charset="0"/>
              </a:rPr>
              <a:t>Maths</a:t>
            </a:r>
            <a:br>
              <a:rPr lang="en-US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17337A-DDBB-4121-A664-02252C6EC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>
            <a:normAutofit fontScale="92500" lnSpcReduction="20000"/>
          </a:bodyPr>
          <a:lstStyle/>
          <a:p>
            <a:r>
              <a:rPr lang="en-US" sz="1800" b="1" dirty="0">
                <a:latin typeface="Twinkl" panose="02000000000000000000" pitchFamily="2" charset="0"/>
              </a:rPr>
              <a:t>English</a:t>
            </a:r>
            <a:br>
              <a:rPr lang="en-US" sz="1800" b="1" dirty="0">
                <a:latin typeface="Twinkl" panose="02000000000000000000" pitchFamily="2" charset="0"/>
              </a:rPr>
            </a:br>
            <a:r>
              <a:rPr lang="en-US" sz="1800" dirty="0">
                <a:latin typeface="Twinkl" panose="02000000000000000000" pitchFamily="2" charset="0"/>
              </a:rPr>
              <a:t>- We follow ‘The Write Stuff’ for English, this supports the children with building sentences and thinking about vocabulary they can use.</a:t>
            </a:r>
            <a:br>
              <a:rPr lang="en-US" sz="1800" dirty="0">
                <a:latin typeface="Twinkl" panose="02000000000000000000" pitchFamily="2" charset="0"/>
              </a:rPr>
            </a:br>
            <a:r>
              <a:rPr lang="en-US" sz="1800" dirty="0">
                <a:latin typeface="Twinkl" panose="02000000000000000000" pitchFamily="2" charset="0"/>
              </a:rPr>
              <a:t>- Each unit is based on a book and focuses on different plot points during the story.</a:t>
            </a:r>
          </a:p>
          <a:p>
            <a:r>
              <a:rPr lang="en-US" sz="1800" b="1" dirty="0" err="1">
                <a:latin typeface="Twinkl" panose="02000000000000000000" pitchFamily="2" charset="0"/>
              </a:rPr>
              <a:t>Maths</a:t>
            </a:r>
            <a:endParaRPr lang="en-US" sz="1800" b="1" dirty="0">
              <a:latin typeface="Twinkl" panose="020000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We follow White Rose </a:t>
            </a:r>
            <a:r>
              <a:rPr lang="en-US" sz="1800" dirty="0" err="1">
                <a:latin typeface="Twinkl" panose="02000000000000000000" pitchFamily="2" charset="0"/>
              </a:rPr>
              <a:t>Maths</a:t>
            </a:r>
            <a:r>
              <a:rPr lang="en-US" sz="1800" dirty="0">
                <a:latin typeface="Twinkl" panose="02000000000000000000" pitchFamily="2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Big part of understanding </a:t>
            </a:r>
            <a:r>
              <a:rPr lang="en-US" sz="1800" dirty="0" err="1">
                <a:latin typeface="Twinkl" panose="02000000000000000000" pitchFamily="2" charset="0"/>
              </a:rPr>
              <a:t>maths</a:t>
            </a:r>
            <a:r>
              <a:rPr lang="en-US" sz="1800" dirty="0">
                <a:latin typeface="Twinkl" panose="02000000000000000000" pitchFamily="2" charset="0"/>
              </a:rPr>
              <a:t> in early years is using practical resources so try to make lessons as practical as possible.</a:t>
            </a:r>
          </a:p>
          <a:p>
            <a:pPr marL="285750" indent="-285750">
              <a:buFontTx/>
              <a:buChar char="-"/>
            </a:pPr>
            <a:r>
              <a:rPr lang="en-US" sz="1800" dirty="0">
                <a:latin typeface="Twinkl" panose="02000000000000000000" pitchFamily="2" charset="0"/>
              </a:rPr>
              <a:t>Year 1 children will be given logins for using Doodle </a:t>
            </a:r>
            <a:r>
              <a:rPr lang="en-US" sz="1800" dirty="0" err="1">
                <a:latin typeface="Twinkl" panose="02000000000000000000" pitchFamily="2" charset="0"/>
              </a:rPr>
              <a:t>Maths</a:t>
            </a:r>
            <a:r>
              <a:rPr lang="en-US" sz="1800" dirty="0">
                <a:latin typeface="Twinkl" panose="02000000000000000000" pitchFamily="2" charset="0"/>
              </a:rPr>
              <a:t>.</a:t>
            </a:r>
            <a:endParaRPr lang="en-GB" sz="1800" dirty="0">
              <a:latin typeface="Twinkl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07BB14-B26E-44E5-3C30-2F309A942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395" y="1693480"/>
            <a:ext cx="4681506" cy="349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92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D27FAA-28C0-F533-440A-0C70C263B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5CEA23-45AE-026E-26A6-31D1B349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en-US" u="sng" dirty="0">
                <a:latin typeface="Twinkl" panose="02000000000000000000" pitchFamily="2" charset="0"/>
              </a:rPr>
              <a:t>Forest School</a:t>
            </a:r>
            <a:br>
              <a:rPr lang="en-US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9016B1-7164-AAF5-99F3-A6A1D2503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6035041" cy="409651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Offers children hands-on learning experiences in nature, encouraging exploration, creativity, and skill development in an outdoor setting. Your child will go once a month, on a Monday, for a full day.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 </a:t>
            </a:r>
            <a:br>
              <a:rPr lang="en-US" sz="1400" dirty="0">
                <a:latin typeface="Twinkl" panose="02000000000000000000" pitchFamily="2" charset="0"/>
              </a:rPr>
            </a:br>
            <a:r>
              <a:rPr lang="en-US" sz="1800" dirty="0">
                <a:latin typeface="Twinkl" panose="02000000000000000000" pitchFamily="2" charset="0"/>
              </a:rPr>
              <a:t>Clothing Requirements: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1. Old Home Clothes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2. Wellington Boots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3. Waterproofs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4. Change of Clothes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5. Long Sleeves and Trousers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Twinkl" panose="02000000000000000000" pitchFamily="2" charset="0"/>
              </a:rPr>
              <a:t>6. Suncream for warmer days</a:t>
            </a:r>
          </a:p>
          <a:p>
            <a:endParaRPr lang="en-GB" sz="1800" b="1" dirty="0">
              <a:latin typeface="Twinkl" panose="02000000000000000000" pitchFamily="2" charset="0"/>
            </a:endParaRPr>
          </a:p>
        </p:txBody>
      </p:sp>
      <p:pic>
        <p:nvPicPr>
          <p:cNvPr id="6" name="Picture 5" descr="A group of children standing in front of a window&#10;&#10;AI-generated content may be incorrect.">
            <a:extLst>
              <a:ext uri="{FF2B5EF4-FFF2-40B4-BE49-F238E27FC236}">
                <a16:creationId xmlns:a16="http://schemas.microsoft.com/office/drawing/2014/main" id="{B9906BA2-47D2-342D-C8DC-193E8B6AB8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60" r="24770" b="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5276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B5BE0DBE926E4EB11BEC00C1EC2ABF" ma:contentTypeVersion="16" ma:contentTypeDescription="Create a new document." ma:contentTypeScope="" ma:versionID="60968267b779c134082b874d4f4f8e0b">
  <xsd:schema xmlns:xsd="http://www.w3.org/2001/XMLSchema" xmlns:xs="http://www.w3.org/2001/XMLSchema" xmlns:p="http://schemas.microsoft.com/office/2006/metadata/properties" xmlns:ns2="8107054d-ef13-49aa-9686-551a0167c4f7" xmlns:ns3="8d3368a3-f488-44e1-ae97-1e0514bcd828" targetNamespace="http://schemas.microsoft.com/office/2006/metadata/properties" ma:root="true" ma:fieldsID="53a316d7440b239a1a3b2ccf30177d1f" ns2:_="" ns3:_="">
    <xsd:import namespace="8107054d-ef13-49aa-9686-551a0167c4f7"/>
    <xsd:import namespace="8d3368a3-f488-44e1-ae97-1e0514bcd8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07054d-ef13-49aa-9686-551a0167c4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bb2d876-8ee0-4d09-bc65-142f9a6c18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368a3-f488-44e1-ae97-1e0514bcd828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a7d7cf4-69cd-40a3-9b00-c5ce9cf7d5d3}" ma:internalName="TaxCatchAll" ma:showField="CatchAllData" ma:web="8d3368a3-f488-44e1-ae97-1e0514bcd8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07054d-ef13-49aa-9686-551a0167c4f7">
      <Terms xmlns="http://schemas.microsoft.com/office/infopath/2007/PartnerControls"/>
    </lcf76f155ced4ddcb4097134ff3c332f>
    <TaxCatchAll xmlns="8d3368a3-f488-44e1-ae97-1e0514bcd828" xsi:nil="true"/>
  </documentManagement>
</p:properties>
</file>

<file path=customXml/itemProps1.xml><?xml version="1.0" encoding="utf-8"?>
<ds:datastoreItem xmlns:ds="http://schemas.openxmlformats.org/officeDocument/2006/customXml" ds:itemID="{EBE794EA-5205-4246-BF8D-DE698D1E5D64}"/>
</file>

<file path=customXml/itemProps2.xml><?xml version="1.0" encoding="utf-8"?>
<ds:datastoreItem xmlns:ds="http://schemas.openxmlformats.org/officeDocument/2006/customXml" ds:itemID="{296C010C-F4C6-448B-987B-825069BF2E2B}"/>
</file>

<file path=customXml/itemProps3.xml><?xml version="1.0" encoding="utf-8"?>
<ds:datastoreItem xmlns:ds="http://schemas.openxmlformats.org/officeDocument/2006/customXml" ds:itemID="{B47549C3-63A5-4A4D-93A3-B9A08A814D10}"/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478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Neue Haas Grotesk Text Pro</vt:lpstr>
      <vt:lpstr>Twinkl</vt:lpstr>
      <vt:lpstr>VanillaVTI</vt:lpstr>
      <vt:lpstr>Welcome to Acorn Class</vt:lpstr>
      <vt:lpstr>What we will be covering…</vt:lpstr>
      <vt:lpstr>Staff in Acorn</vt:lpstr>
      <vt:lpstr>Things to remember</vt:lpstr>
      <vt:lpstr>Long term plan</vt:lpstr>
      <vt:lpstr>Autumn Term Topics</vt:lpstr>
      <vt:lpstr>Phonics </vt:lpstr>
      <vt:lpstr>English and Maths </vt:lpstr>
      <vt:lpstr>Forest School </vt:lpstr>
      <vt:lpstr>How to contact us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 Milne</dc:creator>
  <cp:lastModifiedBy>Sam Milne</cp:lastModifiedBy>
  <cp:revision>1</cp:revision>
  <dcterms:created xsi:type="dcterms:W3CDTF">2025-07-24T11:10:55Z</dcterms:created>
  <dcterms:modified xsi:type="dcterms:W3CDTF">2025-07-24T12:26:20Z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0x01010022B5BE0DBE926E4EB11BEC00C1EC2ABF</vt:lpwstr>
  </property>
</Properties>
</file>